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9" r:id="rId1"/>
    <p:sldMasterId id="2147483750" r:id="rId2"/>
    <p:sldMasterId id="2147483764" r:id="rId3"/>
  </p:sldMasterIdLst>
  <p:notesMasterIdLst>
    <p:notesMasterId r:id="rId34"/>
  </p:notesMasterIdLst>
  <p:sldIdLst>
    <p:sldId id="256" r:id="rId4"/>
    <p:sldId id="351" r:id="rId5"/>
    <p:sldId id="358" r:id="rId6"/>
    <p:sldId id="359" r:id="rId7"/>
    <p:sldId id="352" r:id="rId8"/>
    <p:sldId id="360" r:id="rId9"/>
    <p:sldId id="363" r:id="rId10"/>
    <p:sldId id="362" r:id="rId11"/>
    <p:sldId id="361" r:id="rId12"/>
    <p:sldId id="365" r:id="rId13"/>
    <p:sldId id="366" r:id="rId14"/>
    <p:sldId id="367" r:id="rId15"/>
    <p:sldId id="368" r:id="rId16"/>
    <p:sldId id="261" r:id="rId17"/>
    <p:sldId id="364" r:id="rId18"/>
    <p:sldId id="369" r:id="rId19"/>
    <p:sldId id="356" r:id="rId20"/>
    <p:sldId id="357" r:id="rId21"/>
    <p:sldId id="370" r:id="rId22"/>
    <p:sldId id="371" r:id="rId23"/>
    <p:sldId id="372" r:id="rId24"/>
    <p:sldId id="373" r:id="rId25"/>
    <p:sldId id="374" r:id="rId26"/>
    <p:sldId id="355" r:id="rId27"/>
    <p:sldId id="375" r:id="rId28"/>
    <p:sldId id="376" r:id="rId29"/>
    <p:sldId id="377" r:id="rId30"/>
    <p:sldId id="378" r:id="rId31"/>
    <p:sldId id="379" r:id="rId32"/>
    <p:sldId id="276" r:id="rId33"/>
  </p:sldIdLst>
  <p:sldSz cx="12192000" cy="6858000"/>
  <p:notesSz cx="6858000" cy="9144000"/>
  <p:defaultTextStyle>
    <a:defPPr>
      <a:defRPr lang="th-TH"/>
    </a:defPPr>
    <a:lvl1pPr marL="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3070A"/>
    <a:srgbClr val="FF7C80"/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สไตล์สีปานกลาง 2 - เน้น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B1032C-EA38-4F05-BA0D-38AFFFC7BED3}" styleName="สไตล์สีอ่อน 3 - เน้น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F5AB1C69-6EDB-4FF4-983F-18BD219EF322}" styleName="สไตล์สีปานกลาง 2 - เน้น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สไตล์สีปานกลาง 2 - เน้น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929F9F4-4A8F-4326-A1B4-22849713DDAB}" styleName="สไตล์สีเข้ม 1 - เน้น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สไตล์สีเข้ม 1 - เน้น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3" d="100"/>
          <a:sy n="83" d="100"/>
        </p:scale>
        <p:origin x="614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presProps" Target="presProp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หัวกระดาษ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3" name="ตัวแทนวันที่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CDDBBD-7C34-42C4-9920-D5FCA1A77FC1}" type="datetimeFigureOut">
              <a:rPr lang="th-TH" smtClean="0"/>
              <a:t>19/11/64</a:t>
            </a:fld>
            <a:endParaRPr lang="th-TH"/>
          </a:p>
        </p:txBody>
      </p:sp>
      <p:sp>
        <p:nvSpPr>
          <p:cNvPr id="4" name="ตัวแทนรูปบนสไลด์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h-TH"/>
          </a:p>
        </p:txBody>
      </p:sp>
      <p:sp>
        <p:nvSpPr>
          <p:cNvPr id="5" name="ตัวแทนบันทึกย่อ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7" name="ตัวแทนหมายเลขสไลด์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84F6ED-A8C5-48EF-B182-7834FDD656BD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2191080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84F6ED-A8C5-48EF-B182-7834FDD656BD}" type="slidenum">
              <a:rPr lang="th-TH" smtClean="0"/>
              <a:t>1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1929379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84F6ED-A8C5-48EF-B182-7834FDD656BD}" type="slidenum">
              <a:rPr lang="th-TH" smtClean="0"/>
              <a:t>10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0218174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84F6ED-A8C5-48EF-B182-7834FDD656BD}" type="slidenum">
              <a:rPr lang="th-TH" smtClean="0"/>
              <a:t>11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8372086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84F6ED-A8C5-48EF-B182-7834FDD656BD}" type="slidenum">
              <a:rPr lang="th-TH" smtClean="0"/>
              <a:t>12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171095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84F6ED-A8C5-48EF-B182-7834FDD656BD}" type="slidenum">
              <a:rPr lang="th-TH" smtClean="0"/>
              <a:t>13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692765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sz="18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-การปรับเปลี่ยนการบริหารจัดการภาครัฐ โดยนาหลักการเพิ่มประสิทธิภาพของระบบราชการและการแสวงหาประสิทธิภาพในการปฏิบัติราชการที่มุ่งสู่ ความเป็นเลิศ โดยการนาเอาแนวทางหรือวิธีการบริหารงานของภาคเอกชนมาปรับใช้กับการบริหารงานภาครัฐ เช่น การบริหารงานแบบมุ่งเน้นผลสัมฤทธิ์ 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h-TH" sz="18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-มีผู้ให้คำนิยายเกี่ยวกับความคิดเห็นเป็นจำนวน โดยสรุป</a:t>
            </a:r>
            <a:r>
              <a:rPr lang="th-TH" sz="18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เป็นการศึกษาความรู้สึกของบุคคลที่มีต่อสิ่งใดสิ่งหนึ่ง ที่แสดงออกทางด้านอารมณ์ ความรู้สึก ความนึกคิด การเขียน โดยอาศัยพื้นฐานความรู้ประสบการณ์ และสภาพแวดล้อมขณะนั้นที่มีอิทธิพลต่อการแสดงความคิดเห็น</a:t>
            </a:r>
            <a:endParaRPr lang="en-US" sz="18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th-TH" dirty="0"/>
              <a:t>-โรคโควิด-19 (</a:t>
            </a:r>
            <a:r>
              <a:rPr lang="en-US" dirty="0" err="1"/>
              <a:t>Coronavius</a:t>
            </a:r>
            <a:r>
              <a:rPr lang="en-US" dirty="0"/>
              <a:t> Disease 2019: COVID 19)  </a:t>
            </a:r>
            <a:r>
              <a:rPr lang="th-TH" dirty="0"/>
              <a:t>เกิดจากการแพร่ระบาดของเชื้อไวรัสโค</a:t>
            </a:r>
            <a:r>
              <a:rPr lang="th-TH" dirty="0" err="1"/>
              <a:t>โร</a:t>
            </a:r>
            <a:r>
              <a:rPr lang="th-TH" dirty="0"/>
              <a:t>น่า ที่คาดว่าเชื้อไวรัสนั้นเกิดจากสัตว์ตัวกลางระบาดสู่คน โดยพบผู้ติดเชื้อรายแรกที่ประเทศสาธารณรัฐประชาชนจีน ในเดือน ธันวาคม 2562 และระบาดอย่างหนักในนคร อู่ฮั่น มณพลหู</a:t>
            </a:r>
            <a:r>
              <a:rPr lang="th-TH" dirty="0" err="1"/>
              <a:t>่เปย์</a:t>
            </a:r>
            <a:r>
              <a:rPr lang="th-TH" dirty="0"/>
              <a:t> และระบาดไปทั่วโลกอย่างรวดเร็วในเวลาต่อมา ซึ่งเมื่อโรคโควิด-19 แพร่ระบาดอย่างหนักทำให้ส่งผลกระทบอย่างหนักต่อภาวะเศรษฐกิจของหลายๆ ประเทศ</a:t>
            </a:r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6CB1D4-BC2C-4DEC-AFCF-85C101816E05}" type="slidenum">
              <a:rPr lang="th-TH" smtClean="0"/>
              <a:t>14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7390473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sz="18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-การปรับเปลี่ยนการบริหารจัดการภาครัฐ โดยนาหลักการเพิ่มประสิทธิภาพของระบบราชการและการแสวงหาประสิทธิภาพในการปฏิบัติราชการที่มุ่งสู่ ความเป็นเลิศ โดยการนาเอาแนวทางหรือวิธีการบริหารงานของภาคเอกชนมาปรับใช้กับการบริหารงานภาครัฐ เช่น การบริหารงานแบบมุ่งเน้นผลสัมฤทธิ์ 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h-TH" sz="18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-มีผู้ให้คำนิยายเกี่ยวกับความคิดเห็นเป็นจำนวน โดยสรุป</a:t>
            </a:r>
            <a:r>
              <a:rPr lang="th-TH" sz="18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เป็นการศึกษาความรู้สึกของบุคคลที่มีต่อสิ่งใดสิ่งหนึ่ง ที่แสดงออกทางด้านอารมณ์ ความรู้สึก ความนึกคิด การเขียน โดยอาศัยพื้นฐานความรู้ประสบการณ์ และสภาพแวดล้อมขณะนั้นที่มีอิทธิพลต่อการแสดงความคิดเห็น</a:t>
            </a:r>
            <a:endParaRPr lang="en-US" sz="18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th-TH" dirty="0"/>
              <a:t>-โรคโควิด-19 (</a:t>
            </a:r>
            <a:r>
              <a:rPr lang="en-US" dirty="0" err="1"/>
              <a:t>Coronavius</a:t>
            </a:r>
            <a:r>
              <a:rPr lang="en-US" dirty="0"/>
              <a:t> Disease 2019: COVID 19)  </a:t>
            </a:r>
            <a:r>
              <a:rPr lang="th-TH" dirty="0"/>
              <a:t>เกิดจากการแพร่ระบาดของเชื้อไวรัสโค</a:t>
            </a:r>
            <a:r>
              <a:rPr lang="th-TH" dirty="0" err="1"/>
              <a:t>โร</a:t>
            </a:r>
            <a:r>
              <a:rPr lang="th-TH" dirty="0"/>
              <a:t>น่า ที่คาดว่าเชื้อไวรัสนั้นเกิดจากสัตว์ตัวกลางระบาดสู่คน โดยพบผู้ติดเชื้อรายแรกที่ประเทศสาธารณรัฐประชาชนจีน ในเดือน ธันวาคม 2562 และระบาดอย่างหนักในนคร อู่ฮั่น มณพลหู</a:t>
            </a:r>
            <a:r>
              <a:rPr lang="th-TH" dirty="0" err="1"/>
              <a:t>่เปย์</a:t>
            </a:r>
            <a:r>
              <a:rPr lang="th-TH" dirty="0"/>
              <a:t> และระบาดไปทั่วโลกอย่างรวดเร็วในเวลาต่อมา ซึ่งเมื่อโรคโควิด-19 แพร่ระบาดอย่างหนักทำให้ส่งผลกระทบอย่างหนักต่อภาวะเศรษฐกิจของหลายๆ ประเทศ</a:t>
            </a:r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6CB1D4-BC2C-4DEC-AFCF-85C101816E05}" type="slidenum">
              <a:rPr lang="th-TH" smtClean="0"/>
              <a:t>15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4703194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84F6ED-A8C5-48EF-B182-7834FDD656BD}" type="slidenum">
              <a:rPr lang="th-TH" smtClean="0"/>
              <a:t>16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4620727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84F6ED-A8C5-48EF-B182-7834FDD656BD}" type="slidenum">
              <a:rPr lang="th-TH" smtClean="0"/>
              <a:t>17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0969886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84F6ED-A8C5-48EF-B182-7834FDD656BD}" type="slidenum">
              <a:rPr lang="th-TH" smtClean="0"/>
              <a:t>18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55912994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84F6ED-A8C5-48EF-B182-7834FDD656BD}" type="slidenum">
              <a:rPr lang="th-TH" smtClean="0"/>
              <a:t>19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781338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84F6ED-A8C5-48EF-B182-7834FDD656BD}" type="slidenum">
              <a:rPr lang="th-TH" smtClean="0"/>
              <a:t>2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94281887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84F6ED-A8C5-48EF-B182-7834FDD656BD}" type="slidenum">
              <a:rPr lang="th-TH" smtClean="0"/>
              <a:t>20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95576898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84F6ED-A8C5-48EF-B182-7834FDD656BD}" type="slidenum">
              <a:rPr lang="th-TH" smtClean="0"/>
              <a:t>21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16223020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sz="18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-การปรับเปลี่ยนการบริหารจัดการภาครัฐ โดยนาหลักการเพิ่มประสิทธิภาพของระบบราชการและการแสวงหาประสิทธิภาพในการปฏิบัติราชการที่มุ่งสู่ ความเป็นเลิศ โดยการนาเอาแนวทางหรือวิธีการบริหารงานของภาคเอกชนมาปรับใช้กับการบริหารงานภาครัฐ เช่น การบริหารงานแบบมุ่งเน้นผลสัมฤทธิ์ 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h-TH" sz="18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-มีผู้ให้คำนิยายเกี่ยวกับความคิดเห็นเป็นจำนวน โดยสรุป</a:t>
            </a:r>
            <a:r>
              <a:rPr lang="th-TH" sz="18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เป็นการศึกษาความรู้สึกของบุคคลที่มีต่อสิ่งใดสิ่งหนึ่ง ที่แสดงออกทางด้านอารมณ์ ความรู้สึก ความนึกคิด การเขียน โดยอาศัยพื้นฐานความรู้ประสบการณ์ และสภาพแวดล้อมขณะนั้นที่มีอิทธิพลต่อการแสดงความคิดเห็น</a:t>
            </a:r>
            <a:endParaRPr lang="en-US" sz="18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th-TH" dirty="0"/>
              <a:t>-โรคโควิด-19 (</a:t>
            </a:r>
            <a:r>
              <a:rPr lang="en-US" dirty="0" err="1"/>
              <a:t>Coronavius</a:t>
            </a:r>
            <a:r>
              <a:rPr lang="en-US" dirty="0"/>
              <a:t> Disease 2019: COVID 19)  </a:t>
            </a:r>
            <a:r>
              <a:rPr lang="th-TH" dirty="0"/>
              <a:t>เกิดจากการแพร่ระบาดของเชื้อไวรัสโค</a:t>
            </a:r>
            <a:r>
              <a:rPr lang="th-TH" dirty="0" err="1"/>
              <a:t>โร</a:t>
            </a:r>
            <a:r>
              <a:rPr lang="th-TH" dirty="0"/>
              <a:t>น่า ที่คาดว่าเชื้อไวรัสนั้นเกิดจากสัตว์ตัวกลางระบาดสู่คน โดยพบผู้ติดเชื้อรายแรกที่ประเทศสาธารณรัฐประชาชนจีน ในเดือน ธันวาคม 2562 และระบาดอย่างหนักในนคร อู่ฮั่น มณพลหู</a:t>
            </a:r>
            <a:r>
              <a:rPr lang="th-TH" dirty="0" err="1"/>
              <a:t>่เปย์</a:t>
            </a:r>
            <a:r>
              <a:rPr lang="th-TH" dirty="0"/>
              <a:t> และระบาดไปทั่วโลกอย่างรวดเร็วในเวลาต่อมา ซึ่งเมื่อโรคโควิด-19 แพร่ระบาดอย่างหนักทำให้ส่งผลกระทบอย่างหนักต่อภาวะเศรษฐกิจของหลายๆ ประเทศ</a:t>
            </a:r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6CB1D4-BC2C-4DEC-AFCF-85C101816E05}" type="slidenum">
              <a:rPr lang="th-TH" smtClean="0"/>
              <a:t>22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72289293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sz="18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-การปรับเปลี่ยนการบริหารจัดการภาครัฐ โดยนาหลักการเพิ่มประสิทธิภาพของระบบราชการและการแสวงหาประสิทธิภาพในการปฏิบัติราชการที่มุ่งสู่ ความเป็นเลิศ โดยการนาเอาแนวทางหรือวิธีการบริหารงานของภาคเอกชนมาปรับใช้กับการบริหารงานภาครัฐ เช่น การบริหารงานแบบมุ่งเน้นผลสัมฤทธิ์ 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h-TH" sz="18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-มีผู้ให้คำนิยายเกี่ยวกับความคิดเห็นเป็นจำนวน โดยสรุป</a:t>
            </a:r>
            <a:r>
              <a:rPr lang="th-TH" sz="18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เป็นการศึกษาความรู้สึกของบุคคลที่มีต่อสิ่งใดสิ่งหนึ่ง ที่แสดงออกทางด้านอารมณ์ ความรู้สึก ความนึกคิด การเขียน โดยอาศัยพื้นฐานความรู้ประสบการณ์ และสภาพแวดล้อมขณะนั้นที่มีอิทธิพลต่อการแสดงความคิดเห็น</a:t>
            </a:r>
            <a:endParaRPr lang="en-US" sz="18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th-TH" dirty="0"/>
              <a:t>-โรคโควิด-19 (</a:t>
            </a:r>
            <a:r>
              <a:rPr lang="en-US" dirty="0" err="1"/>
              <a:t>Coronavius</a:t>
            </a:r>
            <a:r>
              <a:rPr lang="en-US" dirty="0"/>
              <a:t> Disease 2019: COVID 19)  </a:t>
            </a:r>
            <a:r>
              <a:rPr lang="th-TH" dirty="0"/>
              <a:t>เกิดจากการแพร่ระบาดของเชื้อไวรัสโค</a:t>
            </a:r>
            <a:r>
              <a:rPr lang="th-TH" dirty="0" err="1"/>
              <a:t>โร</a:t>
            </a:r>
            <a:r>
              <a:rPr lang="th-TH" dirty="0"/>
              <a:t>น่า ที่คาดว่าเชื้อไวรัสนั้นเกิดจากสัตว์ตัวกลางระบาดสู่คน โดยพบผู้ติดเชื้อรายแรกที่ประเทศสาธารณรัฐประชาชนจีน ในเดือน ธันวาคม 2562 และระบาดอย่างหนักในนคร อู่ฮั่น มณพลหู</a:t>
            </a:r>
            <a:r>
              <a:rPr lang="th-TH" dirty="0" err="1"/>
              <a:t>่เปย์</a:t>
            </a:r>
            <a:r>
              <a:rPr lang="th-TH" dirty="0"/>
              <a:t> และระบาดไปทั่วโลกอย่างรวดเร็วในเวลาต่อมา ซึ่งเมื่อโรคโควิด-19 แพร่ระบาดอย่างหนักทำให้ส่งผลกระทบอย่างหนักต่อภาวะเศรษฐกิจของหลายๆ ประเทศ</a:t>
            </a:r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6CB1D4-BC2C-4DEC-AFCF-85C101816E05}" type="slidenum">
              <a:rPr lang="th-TH" smtClean="0"/>
              <a:t>23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7517230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84F6ED-A8C5-48EF-B182-7834FDD656BD}" type="slidenum">
              <a:rPr lang="th-TH" smtClean="0"/>
              <a:t>24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3574323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84F6ED-A8C5-48EF-B182-7834FDD656BD}" type="slidenum">
              <a:rPr lang="th-TH" smtClean="0"/>
              <a:t>25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75025049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84F6ED-A8C5-48EF-B182-7834FDD656BD}" type="slidenum">
              <a:rPr lang="th-TH" smtClean="0"/>
              <a:t>26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59050342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84F6ED-A8C5-48EF-B182-7834FDD656BD}" type="slidenum">
              <a:rPr lang="th-TH" smtClean="0"/>
              <a:t>27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35085790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84F6ED-A8C5-48EF-B182-7834FDD656BD}" type="slidenum">
              <a:rPr lang="th-TH" smtClean="0"/>
              <a:t>28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62546890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84F6ED-A8C5-48EF-B182-7834FDD656BD}" type="slidenum">
              <a:rPr lang="th-TH" smtClean="0"/>
              <a:t>29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6321571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84F6ED-A8C5-48EF-B182-7834FDD656BD}" type="slidenum">
              <a:rPr lang="th-TH" smtClean="0"/>
              <a:t>3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3559015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ตัวยึดรูปบนภาพนิ่ง 1">
            <a:extLst>
              <a:ext uri="{FF2B5EF4-FFF2-40B4-BE49-F238E27FC236}">
                <a16:creationId xmlns:a16="http://schemas.microsoft.com/office/drawing/2014/main" id="{68F7B270-525D-4BA7-9F39-2A8E8930B554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23555" name="ตัวยึดบันทึกย่อ 2">
            <a:extLst>
              <a:ext uri="{FF2B5EF4-FFF2-40B4-BE49-F238E27FC236}">
                <a16:creationId xmlns:a16="http://schemas.microsoft.com/office/drawing/2014/main" id="{E5DB7377-6A40-44DC-BB7D-032066384A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rnd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/>
            <a:endParaRPr lang="th-TH" altLang="th-TH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84F6ED-A8C5-48EF-B182-7834FDD656BD}" type="slidenum">
              <a:rPr lang="th-TH" smtClean="0"/>
              <a:t>4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862238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84F6ED-A8C5-48EF-B182-7834FDD656BD}" type="slidenum">
              <a:rPr lang="th-TH" smtClean="0"/>
              <a:t>5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661821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84F6ED-A8C5-48EF-B182-7834FDD656BD}" type="slidenum">
              <a:rPr lang="th-TH" smtClean="0"/>
              <a:t>6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0108931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84F6ED-A8C5-48EF-B182-7834FDD656BD}" type="slidenum">
              <a:rPr lang="th-TH" smtClean="0"/>
              <a:t>7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7968224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84F6ED-A8C5-48EF-B182-7834FDD656BD}" type="slidenum">
              <a:rPr lang="th-TH" smtClean="0"/>
              <a:t>8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6600107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84F6ED-A8C5-48EF-B182-7834FDD656BD}" type="slidenum">
              <a:rPr lang="th-TH" smtClean="0"/>
              <a:t>9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1609329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DA381740-063A-41A4-836D-85D14980EEF0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xmlns="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EF9DF8-704A-44AE-8850-307DDACC93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Autofit/>
          </a:bodyPr>
          <a:lstStyle>
            <a:lvl1pPr algn="l">
              <a:defRPr sz="9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C72E09-06F3-48B9-9B95-DE15EC9801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1CD474-E5E1-4D01-97F6-0C9FC0933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6378C9-BCC5-42E8-A8E7-7F43DEA01ABC}" type="datetime1">
              <a:rPr lang="th-TH" smtClean="0"/>
              <a:t>19/11/64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36BBC7-EB9B-4B36-88E9-DBF65D270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8786C7-DD8D-492F-9A9A-A7B3EBE27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2455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รูปภาพ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5BE767E6-60E0-4D73-BCEC-CEAC8E981D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รูปภาพ 2">
            <a:extLst>
              <a:ext uri="{FF2B5EF4-FFF2-40B4-BE49-F238E27FC236}">
                <a16:creationId xmlns:a16="http://schemas.microsoft.com/office/drawing/2014/main" id="{52465C9A-CCB9-4824-8DDD-FD65AB160C7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h-TH"/>
          </a:p>
        </p:txBody>
      </p:sp>
      <p:sp>
        <p:nvSpPr>
          <p:cNvPr id="4" name="ตัวแทนข้อความ 3">
            <a:extLst>
              <a:ext uri="{FF2B5EF4-FFF2-40B4-BE49-F238E27FC236}">
                <a16:creationId xmlns:a16="http://schemas.microsoft.com/office/drawing/2014/main" id="{6EF32905-7547-48A2-B174-624275BC29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5" name="ตัวแทนวันที่ 4">
            <a:extLst>
              <a:ext uri="{FF2B5EF4-FFF2-40B4-BE49-F238E27FC236}">
                <a16:creationId xmlns:a16="http://schemas.microsoft.com/office/drawing/2014/main" id="{EE73F6CF-920B-407A-A84B-37C2AC3DA3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238DB-D56F-4C92-8063-BCBAE609BB73}" type="datetime1">
              <a:rPr lang="th-TH" smtClean="0"/>
              <a:t>19/11/64</a:t>
            </a:fld>
            <a:endParaRPr lang="th-TH"/>
          </a:p>
        </p:txBody>
      </p:sp>
      <p:sp>
        <p:nvSpPr>
          <p:cNvPr id="6" name="ตัวแทนท้ายกระดาษ 5">
            <a:extLst>
              <a:ext uri="{FF2B5EF4-FFF2-40B4-BE49-F238E27FC236}">
                <a16:creationId xmlns:a16="http://schemas.microsoft.com/office/drawing/2014/main" id="{D69B0803-67D0-4D8B-882C-866C05B8D2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ตัวแทนหมายเลขสไลด์ 6">
            <a:extLst>
              <a:ext uri="{FF2B5EF4-FFF2-40B4-BE49-F238E27FC236}">
                <a16:creationId xmlns:a16="http://schemas.microsoft.com/office/drawing/2014/main" id="{F4E61420-4728-4D54-A357-2025B5570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A56874-2C5F-4391-BF49-1617B958141F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0420365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ชื่อเรื่องและข้อความ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B608B39B-1588-4254-B6CD-CF93454D5D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ข้อความแนวตั้ง 2">
            <a:extLst>
              <a:ext uri="{FF2B5EF4-FFF2-40B4-BE49-F238E27FC236}">
                <a16:creationId xmlns:a16="http://schemas.microsoft.com/office/drawing/2014/main" id="{33194AD2-763D-4DE2-9844-DF53252A49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id="{194E91D5-E749-4EC5-848F-E1E53122A3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E7A40-F967-42D7-85EE-987DB76DFAFE}" type="datetime1">
              <a:rPr lang="th-TH" smtClean="0"/>
              <a:t>19/11/64</a:t>
            </a:fld>
            <a:endParaRPr lang="th-TH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id="{E33E7415-AF1B-4835-9079-3DEDA18E2A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id="{5D58DD15-9D28-4C94-A45E-595BACEC0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A56874-2C5F-4391-BF49-1617B958141F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6309515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ข้อความและชื่อเรื่อง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แนวตั้ง 1">
            <a:extLst>
              <a:ext uri="{FF2B5EF4-FFF2-40B4-BE49-F238E27FC236}">
                <a16:creationId xmlns:a16="http://schemas.microsoft.com/office/drawing/2014/main" id="{58129950-C989-4715-B903-B3FB63B88A8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ข้อความแนวตั้ง 2">
            <a:extLst>
              <a:ext uri="{FF2B5EF4-FFF2-40B4-BE49-F238E27FC236}">
                <a16:creationId xmlns:a16="http://schemas.microsoft.com/office/drawing/2014/main" id="{0E9B0C60-1E9F-4FBF-8085-E51B44CF73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id="{5F9ACD8F-FC40-41B6-99EC-37B6FA2F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868E67-B52B-48A5-B49E-BC53B3AAFCED}" type="datetime1">
              <a:rPr lang="th-TH" smtClean="0"/>
              <a:t>19/11/64</a:t>
            </a:fld>
            <a:endParaRPr lang="th-TH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id="{179AA6D3-9F58-40B4-8708-CFA7854DD1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id="{782B15D1-CAE3-466D-A1DC-2849A18B8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A56874-2C5F-4391-BF49-1617B958141F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50100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27131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557547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3805" y="2130848"/>
            <a:ext cx="10364391" cy="1470049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9098" y="3886647"/>
            <a:ext cx="8533805" cy="175245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321457" indent="0" algn="ctr">
              <a:buNone/>
              <a:defRPr/>
            </a:lvl2pPr>
            <a:lvl3pPr marL="642915" indent="0" algn="ctr">
              <a:buNone/>
              <a:defRPr/>
            </a:lvl3pPr>
            <a:lvl4pPr marL="964372" indent="0" algn="ctr">
              <a:buNone/>
              <a:defRPr/>
            </a:lvl4pPr>
            <a:lvl5pPr marL="1285829" indent="0" algn="ctr">
              <a:buNone/>
              <a:defRPr/>
            </a:lvl5pPr>
            <a:lvl6pPr marL="1607287" indent="0" algn="ctr">
              <a:buNone/>
              <a:defRPr/>
            </a:lvl6pPr>
            <a:lvl7pPr marL="1928744" indent="0" algn="ctr">
              <a:buNone/>
              <a:defRPr/>
            </a:lvl7pPr>
            <a:lvl8pPr marL="2250201" indent="0" algn="ctr">
              <a:buNone/>
              <a:defRPr/>
            </a:lvl8pPr>
            <a:lvl9pPr marL="2571659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05142750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0196" y="274588"/>
            <a:ext cx="10971609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0196" y="1600647"/>
            <a:ext cx="10971609" cy="452511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13763055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2918" y="4406801"/>
            <a:ext cx="10362902" cy="1361777"/>
          </a:xfrm>
          <a:prstGeom prst="rect">
            <a:avLst/>
          </a:prstGeom>
        </p:spPr>
        <p:txBody>
          <a:bodyPr anchor="t"/>
          <a:lstStyle>
            <a:lvl1pPr algn="l">
              <a:defRPr sz="2812" b="1" cap="all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2918" y="2906613"/>
            <a:ext cx="10362902" cy="150018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406"/>
            </a:lvl1pPr>
            <a:lvl2pPr marL="321457" indent="0">
              <a:buNone/>
              <a:defRPr sz="1266"/>
            </a:lvl2pPr>
            <a:lvl3pPr marL="642915" indent="0">
              <a:buNone/>
              <a:defRPr sz="1125"/>
            </a:lvl3pPr>
            <a:lvl4pPr marL="964372" indent="0">
              <a:buNone/>
              <a:defRPr sz="984"/>
            </a:lvl4pPr>
            <a:lvl5pPr marL="1285829" indent="0">
              <a:buNone/>
              <a:defRPr sz="984"/>
            </a:lvl5pPr>
            <a:lvl6pPr marL="1607287" indent="0">
              <a:buNone/>
              <a:defRPr sz="984"/>
            </a:lvl6pPr>
            <a:lvl7pPr marL="1928744" indent="0">
              <a:buNone/>
              <a:defRPr sz="984"/>
            </a:lvl7pPr>
            <a:lvl8pPr marL="2250201" indent="0">
              <a:buNone/>
              <a:defRPr sz="984"/>
            </a:lvl8pPr>
            <a:lvl9pPr marL="2571659" indent="0">
              <a:buNone/>
              <a:defRPr sz="984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2771330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0196" y="274588"/>
            <a:ext cx="10971609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10196" y="1600647"/>
            <a:ext cx="5414367" cy="4525119"/>
          </a:xfrm>
          <a:prstGeom prst="rect">
            <a:avLst/>
          </a:prstGeom>
        </p:spPr>
        <p:txBody>
          <a:bodyPr/>
          <a:lstStyle>
            <a:lvl1pPr>
              <a:defRPr sz="1969"/>
            </a:lvl1pPr>
            <a:lvl2pPr>
              <a:defRPr sz="1687"/>
            </a:lvl2pPr>
            <a:lvl3pPr>
              <a:defRPr sz="1406"/>
            </a:lvl3pPr>
            <a:lvl4pPr>
              <a:defRPr sz="1266"/>
            </a:lvl4pPr>
            <a:lvl5pPr>
              <a:defRPr sz="1266"/>
            </a:lvl5pPr>
            <a:lvl6pPr>
              <a:defRPr sz="1266"/>
            </a:lvl6pPr>
            <a:lvl7pPr>
              <a:defRPr sz="1266"/>
            </a:lvl7pPr>
            <a:lvl8pPr>
              <a:defRPr sz="1266"/>
            </a:lvl8pPr>
            <a:lvl9pPr>
              <a:defRPr sz="1266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67438" y="1600647"/>
            <a:ext cx="5414367" cy="4525119"/>
          </a:xfrm>
          <a:prstGeom prst="rect">
            <a:avLst/>
          </a:prstGeom>
        </p:spPr>
        <p:txBody>
          <a:bodyPr/>
          <a:lstStyle>
            <a:lvl1pPr>
              <a:defRPr sz="1969"/>
            </a:lvl1pPr>
            <a:lvl2pPr>
              <a:defRPr sz="1687"/>
            </a:lvl2pPr>
            <a:lvl3pPr>
              <a:defRPr sz="1406"/>
            </a:lvl3pPr>
            <a:lvl4pPr>
              <a:defRPr sz="1266"/>
            </a:lvl4pPr>
            <a:lvl5pPr>
              <a:defRPr sz="1266"/>
            </a:lvl5pPr>
            <a:lvl6pPr>
              <a:defRPr sz="1266"/>
            </a:lvl6pPr>
            <a:lvl7pPr>
              <a:defRPr sz="1266"/>
            </a:lvl7pPr>
            <a:lvl8pPr>
              <a:defRPr sz="1266"/>
            </a:lvl8pPr>
            <a:lvl9pPr>
              <a:defRPr sz="1266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59344931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0196" y="274588"/>
            <a:ext cx="10971609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0196" y="1534791"/>
            <a:ext cx="5386090" cy="639589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687" b="1"/>
            </a:lvl1pPr>
            <a:lvl2pPr marL="321457" indent="0">
              <a:buNone/>
              <a:defRPr sz="1406" b="1"/>
            </a:lvl2pPr>
            <a:lvl3pPr marL="642915" indent="0">
              <a:buNone/>
              <a:defRPr sz="1266" b="1"/>
            </a:lvl3pPr>
            <a:lvl4pPr marL="964372" indent="0">
              <a:buNone/>
              <a:defRPr sz="1125" b="1"/>
            </a:lvl4pPr>
            <a:lvl5pPr marL="1285829" indent="0">
              <a:buNone/>
              <a:defRPr sz="1125" b="1"/>
            </a:lvl5pPr>
            <a:lvl6pPr marL="1607287" indent="0">
              <a:buNone/>
              <a:defRPr sz="1125" b="1"/>
            </a:lvl6pPr>
            <a:lvl7pPr marL="1928744" indent="0">
              <a:buNone/>
              <a:defRPr sz="1125" b="1"/>
            </a:lvl7pPr>
            <a:lvl8pPr marL="2250201" indent="0">
              <a:buNone/>
              <a:defRPr sz="1125" b="1"/>
            </a:lvl8pPr>
            <a:lvl9pPr marL="2571659" indent="0">
              <a:buNone/>
              <a:defRPr sz="112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0196" y="2174379"/>
            <a:ext cx="5386090" cy="3951387"/>
          </a:xfrm>
          <a:prstGeom prst="rect">
            <a:avLst/>
          </a:prstGeom>
        </p:spPr>
        <p:txBody>
          <a:bodyPr/>
          <a:lstStyle>
            <a:lvl1pPr>
              <a:defRPr sz="1687"/>
            </a:lvl1pPr>
            <a:lvl2pPr>
              <a:defRPr sz="1406"/>
            </a:lvl2pPr>
            <a:lvl3pPr>
              <a:defRPr sz="1266"/>
            </a:lvl3pPr>
            <a:lvl4pPr>
              <a:defRPr sz="1125"/>
            </a:lvl4pPr>
            <a:lvl5pPr>
              <a:defRPr sz="1125"/>
            </a:lvl5pPr>
            <a:lvl6pPr>
              <a:defRPr sz="1125"/>
            </a:lvl6pPr>
            <a:lvl7pPr>
              <a:defRPr sz="1125"/>
            </a:lvl7pPr>
            <a:lvl8pPr>
              <a:defRPr sz="1125"/>
            </a:lvl8pPr>
            <a:lvl9pPr>
              <a:defRPr sz="112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2739" y="1534791"/>
            <a:ext cx="5389066" cy="639589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687" b="1"/>
            </a:lvl1pPr>
            <a:lvl2pPr marL="321457" indent="0">
              <a:buNone/>
              <a:defRPr sz="1406" b="1"/>
            </a:lvl2pPr>
            <a:lvl3pPr marL="642915" indent="0">
              <a:buNone/>
              <a:defRPr sz="1266" b="1"/>
            </a:lvl3pPr>
            <a:lvl4pPr marL="964372" indent="0">
              <a:buNone/>
              <a:defRPr sz="1125" b="1"/>
            </a:lvl4pPr>
            <a:lvl5pPr marL="1285829" indent="0">
              <a:buNone/>
              <a:defRPr sz="1125" b="1"/>
            </a:lvl5pPr>
            <a:lvl6pPr marL="1607287" indent="0">
              <a:buNone/>
              <a:defRPr sz="1125" b="1"/>
            </a:lvl6pPr>
            <a:lvl7pPr marL="1928744" indent="0">
              <a:buNone/>
              <a:defRPr sz="1125" b="1"/>
            </a:lvl7pPr>
            <a:lvl8pPr marL="2250201" indent="0">
              <a:buNone/>
              <a:defRPr sz="1125" b="1"/>
            </a:lvl8pPr>
            <a:lvl9pPr marL="2571659" indent="0">
              <a:buNone/>
              <a:defRPr sz="112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2739" y="2174379"/>
            <a:ext cx="5389066" cy="3951387"/>
          </a:xfrm>
          <a:prstGeom prst="rect">
            <a:avLst/>
          </a:prstGeom>
        </p:spPr>
        <p:txBody>
          <a:bodyPr/>
          <a:lstStyle>
            <a:lvl1pPr>
              <a:defRPr sz="1687"/>
            </a:lvl1pPr>
            <a:lvl2pPr>
              <a:defRPr sz="1406"/>
            </a:lvl2pPr>
            <a:lvl3pPr>
              <a:defRPr sz="1266"/>
            </a:lvl3pPr>
            <a:lvl4pPr>
              <a:defRPr sz="1125"/>
            </a:lvl4pPr>
            <a:lvl5pPr>
              <a:defRPr sz="1125"/>
            </a:lvl5pPr>
            <a:lvl6pPr>
              <a:defRPr sz="1125"/>
            </a:lvl6pPr>
            <a:lvl7pPr>
              <a:defRPr sz="1125"/>
            </a:lvl7pPr>
            <a:lvl8pPr>
              <a:defRPr sz="1125"/>
            </a:lvl8pPr>
            <a:lvl9pPr>
              <a:defRPr sz="112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877309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สไลด์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3540AAAF-1491-47ED-82A0-F7B6E8112C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ชื่อเรื่องรอง 2">
            <a:extLst>
              <a:ext uri="{FF2B5EF4-FFF2-40B4-BE49-F238E27FC236}">
                <a16:creationId xmlns:a16="http://schemas.microsoft.com/office/drawing/2014/main" id="{7B063CC4-1D2F-4F40-98F2-4771D4D3CB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h-TH"/>
              <a:t>คลิกเพื่อแก้ไขสไตล์ชื่อเรื่องรองต้นแบบ</a:t>
            </a:r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id="{63C47E50-EB4A-433B-A0CD-B8C6F5E3FB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7D2DD-5C65-4ADF-9075-D251FC870482}" type="datetime1">
              <a:rPr lang="th-TH" smtClean="0"/>
              <a:t>19/11/64</a:t>
            </a:fld>
            <a:endParaRPr lang="th-TH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id="{7C8EC4CB-10D3-493F-BB92-40FB0E9F6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id="{818F4F29-FB07-428E-AA7E-8250C493E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A56874-2C5F-4391-BF49-1617B958141F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21973448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0196" y="274588"/>
            <a:ext cx="10971609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33027370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5937209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0196" y="273473"/>
            <a:ext cx="4010918" cy="1161975"/>
          </a:xfrm>
          <a:prstGeom prst="rect">
            <a:avLst/>
          </a:prstGeom>
        </p:spPr>
        <p:txBody>
          <a:bodyPr anchor="b"/>
          <a:lstStyle>
            <a:lvl1pPr algn="l">
              <a:defRPr sz="1406" b="1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965" y="273472"/>
            <a:ext cx="6814839" cy="5852294"/>
          </a:xfrm>
          <a:prstGeom prst="rect">
            <a:avLst/>
          </a:prstGeom>
        </p:spPr>
        <p:txBody>
          <a:bodyPr/>
          <a:lstStyle>
            <a:lvl1pPr>
              <a:defRPr sz="2250"/>
            </a:lvl1pPr>
            <a:lvl2pPr>
              <a:defRPr sz="1969"/>
            </a:lvl2pPr>
            <a:lvl3pPr>
              <a:defRPr sz="1687"/>
            </a:lvl3pPr>
            <a:lvl4pPr>
              <a:defRPr sz="1406"/>
            </a:lvl4pPr>
            <a:lvl5pPr>
              <a:defRPr sz="1406"/>
            </a:lvl5pPr>
            <a:lvl6pPr>
              <a:defRPr sz="1406"/>
            </a:lvl6pPr>
            <a:lvl7pPr>
              <a:defRPr sz="1406"/>
            </a:lvl7pPr>
            <a:lvl8pPr>
              <a:defRPr sz="1406"/>
            </a:lvl8pPr>
            <a:lvl9pPr>
              <a:defRPr sz="1406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10196" y="1435448"/>
            <a:ext cx="4010918" cy="469031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84"/>
            </a:lvl1pPr>
            <a:lvl2pPr marL="321457" indent="0">
              <a:buNone/>
              <a:defRPr sz="844"/>
            </a:lvl2pPr>
            <a:lvl3pPr marL="642915" indent="0">
              <a:buNone/>
              <a:defRPr sz="703"/>
            </a:lvl3pPr>
            <a:lvl4pPr marL="964372" indent="0">
              <a:buNone/>
              <a:defRPr sz="633"/>
            </a:lvl4pPr>
            <a:lvl5pPr marL="1285829" indent="0">
              <a:buNone/>
              <a:defRPr sz="633"/>
            </a:lvl5pPr>
            <a:lvl6pPr marL="1607287" indent="0">
              <a:buNone/>
              <a:defRPr sz="633"/>
            </a:lvl6pPr>
            <a:lvl7pPr marL="1928744" indent="0">
              <a:buNone/>
              <a:defRPr sz="633"/>
            </a:lvl7pPr>
            <a:lvl8pPr marL="2250201" indent="0">
              <a:buNone/>
              <a:defRPr sz="633"/>
            </a:lvl8pPr>
            <a:lvl9pPr marL="2571659" indent="0">
              <a:buNone/>
              <a:defRPr sz="6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9248664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90180" y="4800824"/>
            <a:ext cx="7314903" cy="567035"/>
          </a:xfrm>
          <a:prstGeom prst="rect">
            <a:avLst/>
          </a:prstGeom>
        </p:spPr>
        <p:txBody>
          <a:bodyPr anchor="b"/>
          <a:lstStyle>
            <a:lvl1pPr algn="l">
              <a:defRPr sz="1406" b="1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90180" y="612800"/>
            <a:ext cx="7314903" cy="411435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50"/>
            </a:lvl1pPr>
            <a:lvl2pPr marL="321457" indent="0">
              <a:buNone/>
              <a:defRPr sz="1969"/>
            </a:lvl2pPr>
            <a:lvl3pPr marL="642915" indent="0">
              <a:buNone/>
              <a:defRPr sz="1687"/>
            </a:lvl3pPr>
            <a:lvl4pPr marL="964372" indent="0">
              <a:buNone/>
              <a:defRPr sz="1406"/>
            </a:lvl4pPr>
            <a:lvl5pPr marL="1285829" indent="0">
              <a:buNone/>
              <a:defRPr sz="1406"/>
            </a:lvl5pPr>
            <a:lvl6pPr marL="1607287" indent="0">
              <a:buNone/>
              <a:defRPr sz="1406"/>
            </a:lvl6pPr>
            <a:lvl7pPr marL="1928744" indent="0">
              <a:buNone/>
              <a:defRPr sz="1406"/>
            </a:lvl7pPr>
            <a:lvl8pPr marL="2250201" indent="0">
              <a:buNone/>
              <a:defRPr sz="1406"/>
            </a:lvl8pPr>
            <a:lvl9pPr marL="2571659" indent="0">
              <a:buNone/>
              <a:defRPr sz="1406"/>
            </a:lvl9pPr>
          </a:lstStyle>
          <a:p>
            <a:pPr lvl="0"/>
            <a:endParaRPr lang="th-TH" noProof="0">
              <a:sym typeface="Helvetica Light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90180" y="5367859"/>
            <a:ext cx="7314903" cy="8047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84"/>
            </a:lvl1pPr>
            <a:lvl2pPr marL="321457" indent="0">
              <a:buNone/>
              <a:defRPr sz="844"/>
            </a:lvl2pPr>
            <a:lvl3pPr marL="642915" indent="0">
              <a:buNone/>
              <a:defRPr sz="703"/>
            </a:lvl3pPr>
            <a:lvl4pPr marL="964372" indent="0">
              <a:buNone/>
              <a:defRPr sz="633"/>
            </a:lvl4pPr>
            <a:lvl5pPr marL="1285829" indent="0">
              <a:buNone/>
              <a:defRPr sz="633"/>
            </a:lvl5pPr>
            <a:lvl6pPr marL="1607287" indent="0">
              <a:buNone/>
              <a:defRPr sz="633"/>
            </a:lvl6pPr>
            <a:lvl7pPr marL="1928744" indent="0">
              <a:buNone/>
              <a:defRPr sz="633"/>
            </a:lvl7pPr>
            <a:lvl8pPr marL="2250201" indent="0">
              <a:buNone/>
              <a:defRPr sz="633"/>
            </a:lvl8pPr>
            <a:lvl9pPr marL="2571659" indent="0">
              <a:buNone/>
              <a:defRPr sz="6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7059902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0196" y="274588"/>
            <a:ext cx="10971609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10196" y="1600647"/>
            <a:ext cx="10971609" cy="4525119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73210539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8903" y="274588"/>
            <a:ext cx="2742902" cy="585117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10195" y="274588"/>
            <a:ext cx="8085833" cy="585117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7200432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ชื่อเรื่องและเนื้อห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2B530D6D-E4BA-4135-B762-9504CE3D28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8C2BB54C-7557-4DE6-96F9-84461835A9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id="{5E09F98D-EA41-4D95-95CE-E1C59713DC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E2194-C596-4594-8098-55B180C02BA0}" type="datetime1">
              <a:rPr lang="th-TH" smtClean="0"/>
              <a:t>19/11/64</a:t>
            </a:fld>
            <a:endParaRPr lang="th-TH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id="{963CF35C-FF80-4202-8FD6-274276B754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id="{70BFF0F0-560C-4652-9179-95EC995963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A56874-2C5F-4391-BF49-1617B958141F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043204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2BA85174-95B3-4620-B453-192397710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ข้อความ 2">
            <a:extLst>
              <a:ext uri="{FF2B5EF4-FFF2-40B4-BE49-F238E27FC236}">
                <a16:creationId xmlns:a16="http://schemas.microsoft.com/office/drawing/2014/main" id="{E1DB5D3F-7BD1-4C0D-8283-7A9B410DFF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id="{D8A776DF-2DB2-4123-8A46-22422E9953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A0DBC-61F4-48B3-879E-BC7E94CCC986}" type="datetime1">
              <a:rPr lang="th-TH" smtClean="0"/>
              <a:t>19/11/64</a:t>
            </a:fld>
            <a:endParaRPr lang="th-TH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id="{74E11C7C-FA05-49E4-AC71-70DF36664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id="{22FD8215-128A-4681-B990-5C7D04D92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A56874-2C5F-4391-BF49-1617B958141F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9069826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เนื้อหา 2 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E3466C73-E4BC-421E-988E-3D35458543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0ACB3385-4CC1-40C5-BF82-9989A702BD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ตัวแทนเนื้อหา 3">
            <a:extLst>
              <a:ext uri="{FF2B5EF4-FFF2-40B4-BE49-F238E27FC236}">
                <a16:creationId xmlns:a16="http://schemas.microsoft.com/office/drawing/2014/main" id="{5F33F783-8FF1-4FD2-A690-F49A3124B3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5" name="ตัวแทนวันที่ 4">
            <a:extLst>
              <a:ext uri="{FF2B5EF4-FFF2-40B4-BE49-F238E27FC236}">
                <a16:creationId xmlns:a16="http://schemas.microsoft.com/office/drawing/2014/main" id="{145CDCAE-23BB-4F56-AFB4-78456B6812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6851E-B4C4-4BB4-A9D2-126985D78BB9}" type="datetime1">
              <a:rPr lang="th-TH" smtClean="0"/>
              <a:t>19/11/64</a:t>
            </a:fld>
            <a:endParaRPr lang="th-TH"/>
          </a:p>
        </p:txBody>
      </p:sp>
      <p:sp>
        <p:nvSpPr>
          <p:cNvPr id="6" name="ตัวแทนท้ายกระดาษ 5">
            <a:extLst>
              <a:ext uri="{FF2B5EF4-FFF2-40B4-BE49-F238E27FC236}">
                <a16:creationId xmlns:a16="http://schemas.microsoft.com/office/drawing/2014/main" id="{AFB17CF9-3FA0-41D9-82D1-48B1CECA30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ตัวแทนหมายเลขสไลด์ 6">
            <a:extLst>
              <a:ext uri="{FF2B5EF4-FFF2-40B4-BE49-F238E27FC236}">
                <a16:creationId xmlns:a16="http://schemas.microsoft.com/office/drawing/2014/main" id="{68AE880A-9378-4F78-950E-9655D2AB2A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A56874-2C5F-4391-BF49-1617B958141F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060963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การเปรียบเทีย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3AE453F9-5AA8-4767-8BAF-984516BD01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ข้อความ 2">
            <a:extLst>
              <a:ext uri="{FF2B5EF4-FFF2-40B4-BE49-F238E27FC236}">
                <a16:creationId xmlns:a16="http://schemas.microsoft.com/office/drawing/2014/main" id="{57A5BF94-7E50-4366-BB91-F3FD7B1256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4" name="ตัวแทนเนื้อหา 3">
            <a:extLst>
              <a:ext uri="{FF2B5EF4-FFF2-40B4-BE49-F238E27FC236}">
                <a16:creationId xmlns:a16="http://schemas.microsoft.com/office/drawing/2014/main" id="{458D6F85-3C82-4C37-9481-CCDC3CC9A1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5" name="ตัวแทนข้อความ 4">
            <a:extLst>
              <a:ext uri="{FF2B5EF4-FFF2-40B4-BE49-F238E27FC236}">
                <a16:creationId xmlns:a16="http://schemas.microsoft.com/office/drawing/2014/main" id="{8E36CB66-ADD2-4A8B-B56C-DEF9C29A4A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6" name="ตัวแทนเนื้อหา 5">
            <a:extLst>
              <a:ext uri="{FF2B5EF4-FFF2-40B4-BE49-F238E27FC236}">
                <a16:creationId xmlns:a16="http://schemas.microsoft.com/office/drawing/2014/main" id="{16D7A6BA-AED2-48B1-881A-E341EF4D45D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7" name="ตัวแทนวันที่ 6">
            <a:extLst>
              <a:ext uri="{FF2B5EF4-FFF2-40B4-BE49-F238E27FC236}">
                <a16:creationId xmlns:a16="http://schemas.microsoft.com/office/drawing/2014/main" id="{1CE5162A-1559-4985-8393-5CAEF6F372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93E8D-3D19-4E7E-ADD7-4657AB2D13D5}" type="datetime1">
              <a:rPr lang="th-TH" smtClean="0"/>
              <a:t>19/11/64</a:t>
            </a:fld>
            <a:endParaRPr lang="th-TH"/>
          </a:p>
        </p:txBody>
      </p:sp>
      <p:sp>
        <p:nvSpPr>
          <p:cNvPr id="8" name="ตัวแทนท้ายกระดาษ 7">
            <a:extLst>
              <a:ext uri="{FF2B5EF4-FFF2-40B4-BE49-F238E27FC236}">
                <a16:creationId xmlns:a16="http://schemas.microsoft.com/office/drawing/2014/main" id="{FF911F32-2B77-4B6C-9F9F-636DA66ED4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9" name="ตัวแทนหมายเลขสไลด์ 8">
            <a:extLst>
              <a:ext uri="{FF2B5EF4-FFF2-40B4-BE49-F238E27FC236}">
                <a16:creationId xmlns:a16="http://schemas.microsoft.com/office/drawing/2014/main" id="{B4F97B22-824B-441F-BAE6-764209DFDD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A56874-2C5F-4391-BF49-1617B958141F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8014079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เฉพาะ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407029F7-DF0F-4CFC-8D29-457B042CD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วันที่ 2">
            <a:extLst>
              <a:ext uri="{FF2B5EF4-FFF2-40B4-BE49-F238E27FC236}">
                <a16:creationId xmlns:a16="http://schemas.microsoft.com/office/drawing/2014/main" id="{FC2C9EB1-F95E-498C-A908-ACFAB95B28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09084-A28B-401D-9D61-3DE7F50C946A}" type="datetime1">
              <a:rPr lang="th-TH" smtClean="0"/>
              <a:t>19/11/64</a:t>
            </a:fld>
            <a:endParaRPr lang="th-TH"/>
          </a:p>
        </p:txBody>
      </p:sp>
      <p:sp>
        <p:nvSpPr>
          <p:cNvPr id="4" name="ตัวแทนท้ายกระดาษ 3">
            <a:extLst>
              <a:ext uri="{FF2B5EF4-FFF2-40B4-BE49-F238E27FC236}">
                <a16:creationId xmlns:a16="http://schemas.microsoft.com/office/drawing/2014/main" id="{9643DC15-CAD0-417C-A821-F364580B77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ตัวแทนหมายเลขสไลด์ 4">
            <a:extLst>
              <a:ext uri="{FF2B5EF4-FFF2-40B4-BE49-F238E27FC236}">
                <a16:creationId xmlns:a16="http://schemas.microsoft.com/office/drawing/2014/main" id="{D14ABB43-5FB8-4EF0-A5B8-6A3FA5B92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A56874-2C5F-4391-BF49-1617B958141F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371206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ว่างเปล่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วันที่ 1">
            <a:extLst>
              <a:ext uri="{FF2B5EF4-FFF2-40B4-BE49-F238E27FC236}">
                <a16:creationId xmlns:a16="http://schemas.microsoft.com/office/drawing/2014/main" id="{E81A0D0F-75EB-47F6-87FC-20809AC64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2FC1C-E79F-4421-99BC-CD68ED7DD8F7}" type="datetime1">
              <a:rPr lang="th-TH" smtClean="0"/>
              <a:t>19/11/64</a:t>
            </a:fld>
            <a:endParaRPr lang="th-TH"/>
          </a:p>
        </p:txBody>
      </p:sp>
      <p:sp>
        <p:nvSpPr>
          <p:cNvPr id="3" name="ตัวแทนท้ายกระดาษ 2">
            <a:extLst>
              <a:ext uri="{FF2B5EF4-FFF2-40B4-BE49-F238E27FC236}">
                <a16:creationId xmlns:a16="http://schemas.microsoft.com/office/drawing/2014/main" id="{941C44B2-511D-4B61-8D2F-43F1C0DFEF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E3F20F9C-125C-4119-88D8-55CCB5741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A56874-2C5F-4391-BF49-1617B958141F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676537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เนื้อหา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ABE9C1DA-2BE6-4D0F-963D-BEFDECAEF2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E3C21775-AB73-421B-8AE8-5BF9140B77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ตัวแทนข้อความ 3">
            <a:extLst>
              <a:ext uri="{FF2B5EF4-FFF2-40B4-BE49-F238E27FC236}">
                <a16:creationId xmlns:a16="http://schemas.microsoft.com/office/drawing/2014/main" id="{730764EB-0B36-453C-9EF3-D9485D10BA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5" name="ตัวแทนวันที่ 4">
            <a:extLst>
              <a:ext uri="{FF2B5EF4-FFF2-40B4-BE49-F238E27FC236}">
                <a16:creationId xmlns:a16="http://schemas.microsoft.com/office/drawing/2014/main" id="{D883A58F-DC06-4324-9B17-43D2489260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57A05-F012-4A48-8060-EF5B0668BC14}" type="datetime1">
              <a:rPr lang="th-TH" smtClean="0"/>
              <a:t>19/11/64</a:t>
            </a:fld>
            <a:endParaRPr lang="th-TH"/>
          </a:p>
        </p:txBody>
      </p:sp>
      <p:sp>
        <p:nvSpPr>
          <p:cNvPr id="6" name="ตัวแทนท้ายกระดาษ 5">
            <a:extLst>
              <a:ext uri="{FF2B5EF4-FFF2-40B4-BE49-F238E27FC236}">
                <a16:creationId xmlns:a16="http://schemas.microsoft.com/office/drawing/2014/main" id="{2BBC6326-099E-4B85-987D-9B253765C4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ตัวแทนหมายเลขสไลด์ 6">
            <a:extLst>
              <a:ext uri="{FF2B5EF4-FFF2-40B4-BE49-F238E27FC236}">
                <a16:creationId xmlns:a16="http://schemas.microsoft.com/office/drawing/2014/main" id="{5D29F170-319E-4104-B06E-949851D71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A56874-2C5F-4391-BF49-1617B958141F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8289826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4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slideLayout" Target="../slideLayouts/slideLayout13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72D13B-FFCB-4650-AD3C-CB5037352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CA9470-DF15-46A1-BF0E-8A5367A4B0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3047CB-E94D-482F-BACA-681E96C0EC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D82BC7-2B9E-41D5-8BD6-A90BE62E69DE}" type="datetime1">
              <a:rPr lang="th-TH" smtClean="0"/>
              <a:t>19/11/64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FDA4B5-E797-42FC-8B7A-2294DF24A3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8ED201-6D0E-422C-B4EC-566A3DC298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314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</p:sldLayoutIdLs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5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ชื่อเรื่อง 1">
            <a:extLst>
              <a:ext uri="{FF2B5EF4-FFF2-40B4-BE49-F238E27FC236}">
                <a16:creationId xmlns:a16="http://schemas.microsoft.com/office/drawing/2014/main" id="{C7D23830-E0B2-4441-BF5C-2F9CD74BED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h-TH"/>
              <a:t>คลิกเพื่อแก้ไขสไตล์ชื่อเรื่องต้นแบบ</a:t>
            </a:r>
          </a:p>
        </p:txBody>
      </p:sp>
      <p:sp>
        <p:nvSpPr>
          <p:cNvPr id="3" name="ตัวแทนข้อความ 2">
            <a:extLst>
              <a:ext uri="{FF2B5EF4-FFF2-40B4-BE49-F238E27FC236}">
                <a16:creationId xmlns:a16="http://schemas.microsoft.com/office/drawing/2014/main" id="{6BEEA647-BD5F-4B28-856D-D2E6730409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4" name="ตัวแทนวันที่ 3">
            <a:extLst>
              <a:ext uri="{FF2B5EF4-FFF2-40B4-BE49-F238E27FC236}">
                <a16:creationId xmlns:a16="http://schemas.microsoft.com/office/drawing/2014/main" id="{27A537B7-C770-4243-A6B3-4340EBB9850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4857D5-9079-43C3-916D-C6A3E850E6C8}" type="datetime1">
              <a:rPr lang="th-TH" smtClean="0"/>
              <a:t>19/11/64</a:t>
            </a:fld>
            <a:endParaRPr lang="th-TH"/>
          </a:p>
        </p:txBody>
      </p:sp>
      <p:sp>
        <p:nvSpPr>
          <p:cNvPr id="5" name="ตัวแทนท้ายกระดาษ 4">
            <a:extLst>
              <a:ext uri="{FF2B5EF4-FFF2-40B4-BE49-F238E27FC236}">
                <a16:creationId xmlns:a16="http://schemas.microsoft.com/office/drawing/2014/main" id="{877413F2-32BF-4B4F-AE1F-6007172C87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h-TH"/>
          </a:p>
        </p:txBody>
      </p:sp>
      <p:sp>
        <p:nvSpPr>
          <p:cNvPr id="6" name="ตัวแทนหมายเลขสไลด์ 5">
            <a:extLst>
              <a:ext uri="{FF2B5EF4-FFF2-40B4-BE49-F238E27FC236}">
                <a16:creationId xmlns:a16="http://schemas.microsoft.com/office/drawing/2014/main" id="{84CF74AA-C285-490C-B9CA-334581784B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A56874-2C5F-4391-BF49-1617B958141F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159561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  <p:sldLayoutId id="2147483763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h-TH"/>
      </a:defPPr>
      <a:lvl1pPr marL="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542603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5" r:id="rId1"/>
    <p:sldLayoutId id="2147483766" r:id="rId2"/>
    <p:sldLayoutId id="2147483767" r:id="rId3"/>
    <p:sldLayoutId id="2147483768" r:id="rId4"/>
    <p:sldLayoutId id="2147483769" r:id="rId5"/>
    <p:sldLayoutId id="2147483770" r:id="rId6"/>
    <p:sldLayoutId id="2147483771" r:id="rId7"/>
    <p:sldLayoutId id="2147483772" r:id="rId8"/>
    <p:sldLayoutId id="2147483773" r:id="rId9"/>
    <p:sldLayoutId id="2147483774" r:id="rId10"/>
    <p:sldLayoutId id="2147483775" r:id="rId11"/>
  </p:sldLayoutIdLst>
  <p:txStyles>
    <p:titleStyle>
      <a:lvl1pPr algn="ctr" defTabSz="410751" rtl="0" eaLnBrk="0" fontAlgn="base" hangingPunct="0">
        <a:spcBef>
          <a:spcPct val="0"/>
        </a:spcBef>
        <a:spcAft>
          <a:spcPct val="0"/>
        </a:spcAft>
        <a:defRPr sz="5625">
          <a:solidFill>
            <a:srgbClr val="000000"/>
          </a:solidFill>
          <a:latin typeface="+mj-lt"/>
          <a:ea typeface="+mj-ea"/>
          <a:cs typeface="+mj-cs"/>
          <a:sym typeface="Helvetica Light" charset="0"/>
        </a:defRPr>
      </a:lvl1pPr>
      <a:lvl2pPr algn="ctr" defTabSz="410751" rtl="0" eaLnBrk="0" fontAlgn="base" hangingPunct="0">
        <a:spcBef>
          <a:spcPct val="0"/>
        </a:spcBef>
        <a:spcAft>
          <a:spcPct val="0"/>
        </a:spcAft>
        <a:defRPr sz="5625">
          <a:solidFill>
            <a:srgbClr val="000000"/>
          </a:solidFill>
          <a:latin typeface="Helvetica Light" charset="0"/>
          <a:ea typeface="Helvetica Light" charset="0"/>
          <a:cs typeface="Helvetica Light" charset="0"/>
          <a:sym typeface="Helvetica Light" charset="0"/>
        </a:defRPr>
      </a:lvl2pPr>
      <a:lvl3pPr algn="ctr" defTabSz="410751" rtl="0" eaLnBrk="0" fontAlgn="base" hangingPunct="0">
        <a:spcBef>
          <a:spcPct val="0"/>
        </a:spcBef>
        <a:spcAft>
          <a:spcPct val="0"/>
        </a:spcAft>
        <a:defRPr sz="5625">
          <a:solidFill>
            <a:srgbClr val="000000"/>
          </a:solidFill>
          <a:latin typeface="Helvetica Light" charset="0"/>
          <a:ea typeface="Helvetica Light" charset="0"/>
          <a:cs typeface="Helvetica Light" charset="0"/>
          <a:sym typeface="Helvetica Light" charset="0"/>
        </a:defRPr>
      </a:lvl3pPr>
      <a:lvl4pPr algn="ctr" defTabSz="410751" rtl="0" eaLnBrk="0" fontAlgn="base" hangingPunct="0">
        <a:spcBef>
          <a:spcPct val="0"/>
        </a:spcBef>
        <a:spcAft>
          <a:spcPct val="0"/>
        </a:spcAft>
        <a:defRPr sz="5625">
          <a:solidFill>
            <a:srgbClr val="000000"/>
          </a:solidFill>
          <a:latin typeface="Helvetica Light" charset="0"/>
          <a:ea typeface="Helvetica Light" charset="0"/>
          <a:cs typeface="Helvetica Light" charset="0"/>
          <a:sym typeface="Helvetica Light" charset="0"/>
        </a:defRPr>
      </a:lvl4pPr>
      <a:lvl5pPr algn="ctr" defTabSz="410751" rtl="0" eaLnBrk="0" fontAlgn="base" hangingPunct="0">
        <a:spcBef>
          <a:spcPct val="0"/>
        </a:spcBef>
        <a:spcAft>
          <a:spcPct val="0"/>
        </a:spcAft>
        <a:defRPr sz="5625">
          <a:solidFill>
            <a:srgbClr val="000000"/>
          </a:solidFill>
          <a:latin typeface="Helvetica Light" charset="0"/>
          <a:ea typeface="Helvetica Light" charset="0"/>
          <a:cs typeface="Helvetica Light" charset="0"/>
          <a:sym typeface="Helvetica Light" charset="0"/>
        </a:defRPr>
      </a:lvl5pPr>
      <a:lvl6pPr marL="321457" algn="ctr" defTabSz="410751" rtl="0" fontAlgn="base" hangingPunct="0">
        <a:spcBef>
          <a:spcPct val="0"/>
        </a:spcBef>
        <a:spcAft>
          <a:spcPct val="0"/>
        </a:spcAft>
        <a:defRPr sz="5625">
          <a:solidFill>
            <a:srgbClr val="000000"/>
          </a:solidFill>
          <a:latin typeface="Helvetica Light" charset="0"/>
          <a:ea typeface="Helvetica Light" charset="0"/>
          <a:cs typeface="Helvetica Light" charset="0"/>
          <a:sym typeface="Helvetica Light" charset="0"/>
        </a:defRPr>
      </a:lvl6pPr>
      <a:lvl7pPr marL="642915" algn="ctr" defTabSz="410751" rtl="0" fontAlgn="base" hangingPunct="0">
        <a:spcBef>
          <a:spcPct val="0"/>
        </a:spcBef>
        <a:spcAft>
          <a:spcPct val="0"/>
        </a:spcAft>
        <a:defRPr sz="5625">
          <a:solidFill>
            <a:srgbClr val="000000"/>
          </a:solidFill>
          <a:latin typeface="Helvetica Light" charset="0"/>
          <a:ea typeface="Helvetica Light" charset="0"/>
          <a:cs typeface="Helvetica Light" charset="0"/>
          <a:sym typeface="Helvetica Light" charset="0"/>
        </a:defRPr>
      </a:lvl7pPr>
      <a:lvl8pPr marL="964372" algn="ctr" defTabSz="410751" rtl="0" fontAlgn="base" hangingPunct="0">
        <a:spcBef>
          <a:spcPct val="0"/>
        </a:spcBef>
        <a:spcAft>
          <a:spcPct val="0"/>
        </a:spcAft>
        <a:defRPr sz="5625">
          <a:solidFill>
            <a:srgbClr val="000000"/>
          </a:solidFill>
          <a:latin typeface="Helvetica Light" charset="0"/>
          <a:ea typeface="Helvetica Light" charset="0"/>
          <a:cs typeface="Helvetica Light" charset="0"/>
          <a:sym typeface="Helvetica Light" charset="0"/>
        </a:defRPr>
      </a:lvl8pPr>
      <a:lvl9pPr marL="1285829" algn="ctr" defTabSz="410751" rtl="0" fontAlgn="base" hangingPunct="0">
        <a:spcBef>
          <a:spcPct val="0"/>
        </a:spcBef>
        <a:spcAft>
          <a:spcPct val="0"/>
        </a:spcAft>
        <a:defRPr sz="5625">
          <a:solidFill>
            <a:srgbClr val="000000"/>
          </a:solidFill>
          <a:latin typeface="Helvetica Light" charset="0"/>
          <a:ea typeface="Helvetica Light" charset="0"/>
          <a:cs typeface="Helvetica Light" charset="0"/>
          <a:sym typeface="Helvetica Light" charset="0"/>
        </a:defRPr>
      </a:lvl9pPr>
    </p:titleStyle>
    <p:bodyStyle>
      <a:lvl1pPr algn="l" defTabSz="410751" rtl="0" eaLnBrk="0" fontAlgn="base" hangingPunct="0">
        <a:spcBef>
          <a:spcPts val="2953"/>
        </a:spcBef>
        <a:spcAft>
          <a:spcPct val="0"/>
        </a:spcAft>
        <a:defRPr sz="2672">
          <a:solidFill>
            <a:srgbClr val="000000"/>
          </a:solidFill>
          <a:latin typeface="+mn-lt"/>
          <a:ea typeface="+mn-ea"/>
          <a:cs typeface="+mn-cs"/>
          <a:sym typeface="Helvetica Light" charset="0"/>
        </a:defRPr>
      </a:lvl1pPr>
      <a:lvl2pPr marL="241093" algn="l" defTabSz="410751" rtl="0" eaLnBrk="0" fontAlgn="base" hangingPunct="0">
        <a:spcBef>
          <a:spcPts val="2953"/>
        </a:spcBef>
        <a:spcAft>
          <a:spcPct val="0"/>
        </a:spcAft>
        <a:defRPr sz="2672">
          <a:solidFill>
            <a:srgbClr val="000000"/>
          </a:solidFill>
          <a:latin typeface="+mn-lt"/>
          <a:ea typeface="+mn-ea"/>
          <a:cs typeface="+mn-cs"/>
          <a:sym typeface="Helvetica Light" charset="0"/>
        </a:defRPr>
      </a:lvl2pPr>
      <a:lvl3pPr marL="482186" algn="l" defTabSz="410751" rtl="0" eaLnBrk="0" fontAlgn="base" hangingPunct="0">
        <a:spcBef>
          <a:spcPts val="2953"/>
        </a:spcBef>
        <a:spcAft>
          <a:spcPct val="0"/>
        </a:spcAft>
        <a:defRPr sz="2672">
          <a:solidFill>
            <a:srgbClr val="000000"/>
          </a:solidFill>
          <a:latin typeface="+mn-lt"/>
          <a:ea typeface="+mn-ea"/>
          <a:cs typeface="+mn-cs"/>
          <a:sym typeface="Helvetica Light" charset="0"/>
        </a:defRPr>
      </a:lvl3pPr>
      <a:lvl4pPr marL="723279" algn="l" defTabSz="410751" rtl="0" eaLnBrk="0" fontAlgn="base" hangingPunct="0">
        <a:spcBef>
          <a:spcPts val="2953"/>
        </a:spcBef>
        <a:spcAft>
          <a:spcPct val="0"/>
        </a:spcAft>
        <a:defRPr sz="2672">
          <a:solidFill>
            <a:srgbClr val="000000"/>
          </a:solidFill>
          <a:latin typeface="+mn-lt"/>
          <a:ea typeface="+mn-ea"/>
          <a:cs typeface="+mn-cs"/>
          <a:sym typeface="Helvetica Light" charset="0"/>
        </a:defRPr>
      </a:lvl4pPr>
      <a:lvl5pPr marL="964372" algn="l" defTabSz="410751" rtl="0" eaLnBrk="0" fontAlgn="base" hangingPunct="0">
        <a:spcBef>
          <a:spcPts val="2953"/>
        </a:spcBef>
        <a:spcAft>
          <a:spcPct val="0"/>
        </a:spcAft>
        <a:defRPr sz="2672">
          <a:solidFill>
            <a:srgbClr val="000000"/>
          </a:solidFill>
          <a:latin typeface="+mn-lt"/>
          <a:ea typeface="+mn-ea"/>
          <a:cs typeface="+mn-cs"/>
          <a:sym typeface="Helvetica Light" charset="0"/>
        </a:defRPr>
      </a:lvl5pPr>
      <a:lvl6pPr marL="1285829" algn="l" defTabSz="410751" rtl="0" fontAlgn="base" hangingPunct="0">
        <a:spcBef>
          <a:spcPts val="2953"/>
        </a:spcBef>
        <a:spcAft>
          <a:spcPct val="0"/>
        </a:spcAft>
        <a:defRPr sz="2672">
          <a:solidFill>
            <a:srgbClr val="000000"/>
          </a:solidFill>
          <a:latin typeface="+mn-lt"/>
          <a:ea typeface="+mn-ea"/>
          <a:cs typeface="+mn-cs"/>
          <a:sym typeface="Helvetica Light" charset="0"/>
        </a:defRPr>
      </a:lvl6pPr>
      <a:lvl7pPr marL="1607287" algn="l" defTabSz="410751" rtl="0" fontAlgn="base" hangingPunct="0">
        <a:spcBef>
          <a:spcPts val="2953"/>
        </a:spcBef>
        <a:spcAft>
          <a:spcPct val="0"/>
        </a:spcAft>
        <a:defRPr sz="2672">
          <a:solidFill>
            <a:srgbClr val="000000"/>
          </a:solidFill>
          <a:latin typeface="+mn-lt"/>
          <a:ea typeface="+mn-ea"/>
          <a:cs typeface="+mn-cs"/>
          <a:sym typeface="Helvetica Light" charset="0"/>
        </a:defRPr>
      </a:lvl7pPr>
      <a:lvl8pPr marL="1928744" algn="l" defTabSz="410751" rtl="0" fontAlgn="base" hangingPunct="0">
        <a:spcBef>
          <a:spcPts val="2953"/>
        </a:spcBef>
        <a:spcAft>
          <a:spcPct val="0"/>
        </a:spcAft>
        <a:defRPr sz="2672">
          <a:solidFill>
            <a:srgbClr val="000000"/>
          </a:solidFill>
          <a:latin typeface="+mn-lt"/>
          <a:ea typeface="+mn-ea"/>
          <a:cs typeface="+mn-cs"/>
          <a:sym typeface="Helvetica Light" charset="0"/>
        </a:defRPr>
      </a:lvl8pPr>
      <a:lvl9pPr marL="2250201" algn="l" defTabSz="410751" rtl="0" fontAlgn="base" hangingPunct="0">
        <a:spcBef>
          <a:spcPts val="2953"/>
        </a:spcBef>
        <a:spcAft>
          <a:spcPct val="0"/>
        </a:spcAft>
        <a:defRPr sz="2672">
          <a:solidFill>
            <a:srgbClr val="000000"/>
          </a:solidFill>
          <a:latin typeface="+mn-lt"/>
          <a:ea typeface="+mn-ea"/>
          <a:cs typeface="+mn-cs"/>
          <a:sym typeface="Helvetica Light" charset="0"/>
        </a:defRPr>
      </a:lvl9pPr>
    </p:bodyStyle>
    <p:otherStyle>
      <a:defPPr>
        <a:defRPr lang="th-TH"/>
      </a:defPPr>
      <a:lvl1pPr marL="0" algn="l" defTabSz="642915" rtl="0" eaLnBrk="1" latinLnBrk="0" hangingPunct="1">
        <a:defRPr sz="1969" kern="1200">
          <a:solidFill>
            <a:schemeClr val="tx1"/>
          </a:solidFill>
          <a:latin typeface="+mn-lt"/>
          <a:ea typeface="+mn-ea"/>
          <a:cs typeface="+mn-cs"/>
        </a:defRPr>
      </a:lvl1pPr>
      <a:lvl2pPr marL="321457" algn="l" defTabSz="642915" rtl="0" eaLnBrk="1" latinLnBrk="0" hangingPunct="1">
        <a:defRPr sz="1969" kern="1200">
          <a:solidFill>
            <a:schemeClr val="tx1"/>
          </a:solidFill>
          <a:latin typeface="+mn-lt"/>
          <a:ea typeface="+mn-ea"/>
          <a:cs typeface="+mn-cs"/>
        </a:defRPr>
      </a:lvl2pPr>
      <a:lvl3pPr marL="642915" algn="l" defTabSz="642915" rtl="0" eaLnBrk="1" latinLnBrk="0" hangingPunct="1">
        <a:defRPr sz="1969" kern="1200">
          <a:solidFill>
            <a:schemeClr val="tx1"/>
          </a:solidFill>
          <a:latin typeface="+mn-lt"/>
          <a:ea typeface="+mn-ea"/>
          <a:cs typeface="+mn-cs"/>
        </a:defRPr>
      </a:lvl3pPr>
      <a:lvl4pPr marL="964372" algn="l" defTabSz="642915" rtl="0" eaLnBrk="1" latinLnBrk="0" hangingPunct="1">
        <a:defRPr sz="1969" kern="1200">
          <a:solidFill>
            <a:schemeClr val="tx1"/>
          </a:solidFill>
          <a:latin typeface="+mn-lt"/>
          <a:ea typeface="+mn-ea"/>
          <a:cs typeface="+mn-cs"/>
        </a:defRPr>
      </a:lvl4pPr>
      <a:lvl5pPr marL="1285829" algn="l" defTabSz="642915" rtl="0" eaLnBrk="1" latinLnBrk="0" hangingPunct="1">
        <a:defRPr sz="1969" kern="1200">
          <a:solidFill>
            <a:schemeClr val="tx1"/>
          </a:solidFill>
          <a:latin typeface="+mn-lt"/>
          <a:ea typeface="+mn-ea"/>
          <a:cs typeface="+mn-cs"/>
        </a:defRPr>
      </a:lvl5pPr>
      <a:lvl6pPr marL="1607287" algn="l" defTabSz="642915" rtl="0" eaLnBrk="1" latinLnBrk="0" hangingPunct="1">
        <a:defRPr sz="1969" kern="1200">
          <a:solidFill>
            <a:schemeClr val="tx1"/>
          </a:solidFill>
          <a:latin typeface="+mn-lt"/>
          <a:ea typeface="+mn-ea"/>
          <a:cs typeface="+mn-cs"/>
        </a:defRPr>
      </a:lvl6pPr>
      <a:lvl7pPr marL="1928744" algn="l" defTabSz="642915" rtl="0" eaLnBrk="1" latinLnBrk="0" hangingPunct="1">
        <a:defRPr sz="1969" kern="1200">
          <a:solidFill>
            <a:schemeClr val="tx1"/>
          </a:solidFill>
          <a:latin typeface="+mn-lt"/>
          <a:ea typeface="+mn-ea"/>
          <a:cs typeface="+mn-cs"/>
        </a:defRPr>
      </a:lvl7pPr>
      <a:lvl8pPr marL="2250201" algn="l" defTabSz="642915" rtl="0" eaLnBrk="1" latinLnBrk="0" hangingPunct="1">
        <a:defRPr sz="1969" kern="1200">
          <a:solidFill>
            <a:schemeClr val="tx1"/>
          </a:solidFill>
          <a:latin typeface="+mn-lt"/>
          <a:ea typeface="+mn-ea"/>
          <a:cs typeface="+mn-cs"/>
        </a:defRPr>
      </a:lvl8pPr>
      <a:lvl9pPr marL="2571659" algn="l" defTabSz="642915" rtl="0" eaLnBrk="1" latinLnBrk="0" hangingPunct="1">
        <a:defRPr sz="196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jpe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4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5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6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AD35AE2F-5E3A-49D9-8DE1-8A333BA408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3" descr="หลอดไฟที่มีพื้นหลังเป็นแสงจากหลอดไฟแขวนอื่นๆ">
            <a:extLst>
              <a:ext uri="{FF2B5EF4-FFF2-40B4-BE49-F238E27FC236}">
                <a16:creationId xmlns:a16="http://schemas.microsoft.com/office/drawing/2014/main" id="{BF998363-2611-4F11-AB19-5C71FB0AAFA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</a14:imgLayer>
                </a14:imgProps>
              </a:ext>
            </a:extLst>
          </a:blip>
          <a:srcRect t="9144" r="-1" b="4956"/>
          <a:stretch/>
        </p:blipFill>
        <p:spPr>
          <a:xfrm>
            <a:off x="-3048" y="-19746"/>
            <a:ext cx="12135597" cy="6827983"/>
          </a:xfrm>
          <a:prstGeom prst="rect">
            <a:avLst/>
          </a:prstGeom>
        </p:spPr>
      </p:pic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43416AE7-D6C7-4E72-8DA0-85F372C6B3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0658" y="788756"/>
            <a:ext cx="10067636" cy="3063240"/>
          </a:xfrm>
        </p:spPr>
        <p:txBody>
          <a:bodyPr>
            <a:normAutofit fontScale="90000"/>
          </a:bodyPr>
          <a:lstStyle/>
          <a:p>
            <a:pPr algn="ctr"/>
            <a:r>
              <a:rPr lang="th-TH" sz="6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วิเคราะห์ข้อมูลทวีปที่ตั้งของคู่ค้าและวันในสัปดาห์เพื่อคาดการณ์ชนิดสินค้า โดยใช้เทคนิค </a:t>
            </a:r>
            <a:r>
              <a:rPr lang="en-US" sz="6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K-Nearest Neighbor Model</a:t>
            </a:r>
            <a:r>
              <a:rPr lang="th-TH" sz="6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 และ </a:t>
            </a:r>
            <a:r>
              <a:rPr lang="en-US" sz="6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Decision tree</a:t>
            </a:r>
            <a:endParaRPr lang="th-TH" sz="66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3" name="ชื่อเรื่องรอง 2">
            <a:extLst>
              <a:ext uri="{FF2B5EF4-FFF2-40B4-BE49-F238E27FC236}">
                <a16:creationId xmlns:a16="http://schemas.microsoft.com/office/drawing/2014/main" id="{52299F18-81A9-4555-A47D-087EB4D456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84537" y="4735648"/>
            <a:ext cx="9144000" cy="1225296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SC637802 :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การเตรียมข้อมูลเพื่อการประมวลผลและ</a:t>
            </a:r>
            <a:r>
              <a:rPr lang="th-TH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การทำ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เหมืองข้อมูล</a:t>
            </a:r>
            <a:endParaRPr lang="en-US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algn="ctr"/>
            <a:r>
              <a:rPr lang="en-US" sz="2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By </a:t>
            </a:r>
            <a:r>
              <a:rPr lang="th-TH" sz="2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นางสาวณิชกานต์ ร่มเริง 645020059-9</a:t>
            </a:r>
          </a:p>
          <a:p>
            <a:pPr algn="ctr"/>
            <a:endParaRPr lang="th-TH" sz="32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24" name="Rectangle 6">
            <a:extLst>
              <a:ext uri="{FF2B5EF4-FFF2-40B4-BE49-F238E27FC236}">
                <a16:creationId xmlns:a16="http://schemas.microsoft.com/office/drawing/2014/main" id="{04D8AD8F-EF7F-481F-B99A-B851389705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41942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xmlns="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6">
            <a:extLst>
              <a:ext uri="{FF2B5EF4-FFF2-40B4-BE49-F238E27FC236}">
                <a16:creationId xmlns:a16="http://schemas.microsoft.com/office/drawing/2014/main" id="{79EB4626-023C-436D-9F57-9EB4608090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38200" y="720953"/>
            <a:ext cx="10515600" cy="5416094"/>
          </a:xfrm>
          <a:custGeom>
            <a:avLst/>
            <a:gdLst>
              <a:gd name="connsiteX0" fmla="*/ 0 w 10515600"/>
              <a:gd name="connsiteY0" fmla="*/ 902700 h 5416094"/>
              <a:gd name="connsiteX1" fmla="*/ 902700 w 10515600"/>
              <a:gd name="connsiteY1" fmla="*/ 0 h 5416094"/>
              <a:gd name="connsiteX2" fmla="*/ 1746919 w 10515600"/>
              <a:gd name="connsiteY2" fmla="*/ 0 h 5416094"/>
              <a:gd name="connsiteX3" fmla="*/ 2329833 w 10515600"/>
              <a:gd name="connsiteY3" fmla="*/ 0 h 5416094"/>
              <a:gd name="connsiteX4" fmla="*/ 2825644 w 10515600"/>
              <a:gd name="connsiteY4" fmla="*/ 0 h 5416094"/>
              <a:gd name="connsiteX5" fmla="*/ 3582762 w 10515600"/>
              <a:gd name="connsiteY5" fmla="*/ 0 h 5416094"/>
              <a:gd name="connsiteX6" fmla="*/ 4165675 w 10515600"/>
              <a:gd name="connsiteY6" fmla="*/ 0 h 5416094"/>
              <a:gd name="connsiteX7" fmla="*/ 5009894 w 10515600"/>
              <a:gd name="connsiteY7" fmla="*/ 0 h 5416094"/>
              <a:gd name="connsiteX8" fmla="*/ 5505706 w 10515600"/>
              <a:gd name="connsiteY8" fmla="*/ 0 h 5416094"/>
              <a:gd name="connsiteX9" fmla="*/ 6349925 w 10515600"/>
              <a:gd name="connsiteY9" fmla="*/ 0 h 5416094"/>
              <a:gd name="connsiteX10" fmla="*/ 6758634 w 10515600"/>
              <a:gd name="connsiteY10" fmla="*/ 0 h 5416094"/>
              <a:gd name="connsiteX11" fmla="*/ 7428650 w 10515600"/>
              <a:gd name="connsiteY11" fmla="*/ 0 h 5416094"/>
              <a:gd name="connsiteX12" fmla="*/ 8098665 w 10515600"/>
              <a:gd name="connsiteY12" fmla="*/ 0 h 5416094"/>
              <a:gd name="connsiteX13" fmla="*/ 8681579 w 10515600"/>
              <a:gd name="connsiteY13" fmla="*/ 0 h 5416094"/>
              <a:gd name="connsiteX14" fmla="*/ 9612900 w 10515600"/>
              <a:gd name="connsiteY14" fmla="*/ 0 h 5416094"/>
              <a:gd name="connsiteX15" fmla="*/ 10515600 w 10515600"/>
              <a:gd name="connsiteY15" fmla="*/ 902700 h 5416094"/>
              <a:gd name="connsiteX16" fmla="*/ 10515600 w 10515600"/>
              <a:gd name="connsiteY16" fmla="*/ 1504482 h 5416094"/>
              <a:gd name="connsiteX17" fmla="*/ 10515600 w 10515600"/>
              <a:gd name="connsiteY17" fmla="*/ 2178479 h 5416094"/>
              <a:gd name="connsiteX18" fmla="*/ 10515600 w 10515600"/>
              <a:gd name="connsiteY18" fmla="*/ 2780261 h 5416094"/>
              <a:gd name="connsiteX19" fmla="*/ 10515600 w 10515600"/>
              <a:gd name="connsiteY19" fmla="*/ 3273722 h 5416094"/>
              <a:gd name="connsiteX20" fmla="*/ 10515600 w 10515600"/>
              <a:gd name="connsiteY20" fmla="*/ 3803291 h 5416094"/>
              <a:gd name="connsiteX21" fmla="*/ 10515600 w 10515600"/>
              <a:gd name="connsiteY21" fmla="*/ 4513394 h 5416094"/>
              <a:gd name="connsiteX22" fmla="*/ 9612900 w 10515600"/>
              <a:gd name="connsiteY22" fmla="*/ 5416094 h 5416094"/>
              <a:gd name="connsiteX23" fmla="*/ 9117089 w 10515600"/>
              <a:gd name="connsiteY23" fmla="*/ 5416094 h 5416094"/>
              <a:gd name="connsiteX24" fmla="*/ 8708379 w 10515600"/>
              <a:gd name="connsiteY24" fmla="*/ 5416094 h 5416094"/>
              <a:gd name="connsiteX25" fmla="*/ 8299670 w 10515600"/>
              <a:gd name="connsiteY25" fmla="*/ 5416094 h 5416094"/>
              <a:gd name="connsiteX26" fmla="*/ 7629654 w 10515600"/>
              <a:gd name="connsiteY26" fmla="*/ 5416094 h 5416094"/>
              <a:gd name="connsiteX27" fmla="*/ 7133843 w 10515600"/>
              <a:gd name="connsiteY27" fmla="*/ 5416094 h 5416094"/>
              <a:gd name="connsiteX28" fmla="*/ 6376726 w 10515600"/>
              <a:gd name="connsiteY28" fmla="*/ 5416094 h 5416094"/>
              <a:gd name="connsiteX29" fmla="*/ 5880914 w 10515600"/>
              <a:gd name="connsiteY29" fmla="*/ 5416094 h 5416094"/>
              <a:gd name="connsiteX30" fmla="*/ 5123797 w 10515600"/>
              <a:gd name="connsiteY30" fmla="*/ 5416094 h 5416094"/>
              <a:gd name="connsiteX31" fmla="*/ 4715088 w 10515600"/>
              <a:gd name="connsiteY31" fmla="*/ 5416094 h 5416094"/>
              <a:gd name="connsiteX32" fmla="*/ 3957970 w 10515600"/>
              <a:gd name="connsiteY32" fmla="*/ 5416094 h 5416094"/>
              <a:gd name="connsiteX33" fmla="*/ 3462159 w 10515600"/>
              <a:gd name="connsiteY33" fmla="*/ 5416094 h 5416094"/>
              <a:gd name="connsiteX34" fmla="*/ 3053449 w 10515600"/>
              <a:gd name="connsiteY34" fmla="*/ 5416094 h 5416094"/>
              <a:gd name="connsiteX35" fmla="*/ 2557638 w 10515600"/>
              <a:gd name="connsiteY35" fmla="*/ 5416094 h 5416094"/>
              <a:gd name="connsiteX36" fmla="*/ 1800521 w 10515600"/>
              <a:gd name="connsiteY36" fmla="*/ 5416094 h 5416094"/>
              <a:gd name="connsiteX37" fmla="*/ 902700 w 10515600"/>
              <a:gd name="connsiteY37" fmla="*/ 5416094 h 5416094"/>
              <a:gd name="connsiteX38" fmla="*/ 0 w 10515600"/>
              <a:gd name="connsiteY38" fmla="*/ 4513394 h 5416094"/>
              <a:gd name="connsiteX39" fmla="*/ 0 w 10515600"/>
              <a:gd name="connsiteY39" fmla="*/ 3911612 h 5416094"/>
              <a:gd name="connsiteX40" fmla="*/ 0 w 10515600"/>
              <a:gd name="connsiteY40" fmla="*/ 3309829 h 5416094"/>
              <a:gd name="connsiteX41" fmla="*/ 0 w 10515600"/>
              <a:gd name="connsiteY41" fmla="*/ 2780261 h 5416094"/>
              <a:gd name="connsiteX42" fmla="*/ 0 w 10515600"/>
              <a:gd name="connsiteY42" fmla="*/ 2106265 h 5416094"/>
              <a:gd name="connsiteX43" fmla="*/ 0 w 10515600"/>
              <a:gd name="connsiteY43" fmla="*/ 1504482 h 5416094"/>
              <a:gd name="connsiteX44" fmla="*/ 0 w 10515600"/>
              <a:gd name="connsiteY44" fmla="*/ 902700 h 5416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10515600" h="5416094" extrusionOk="0">
                <a:moveTo>
                  <a:pt x="0" y="902700"/>
                </a:moveTo>
                <a:cubicBezTo>
                  <a:pt x="-57306" y="368805"/>
                  <a:pt x="305054" y="37193"/>
                  <a:pt x="902700" y="0"/>
                </a:cubicBezTo>
                <a:cubicBezTo>
                  <a:pt x="1280419" y="-35006"/>
                  <a:pt x="1407743" y="-35339"/>
                  <a:pt x="1746919" y="0"/>
                </a:cubicBezTo>
                <a:cubicBezTo>
                  <a:pt x="2086095" y="35339"/>
                  <a:pt x="2146539" y="-12333"/>
                  <a:pt x="2329833" y="0"/>
                </a:cubicBezTo>
                <a:cubicBezTo>
                  <a:pt x="2513127" y="12333"/>
                  <a:pt x="2706706" y="12952"/>
                  <a:pt x="2825644" y="0"/>
                </a:cubicBezTo>
                <a:cubicBezTo>
                  <a:pt x="2944582" y="-12952"/>
                  <a:pt x="3420817" y="-27100"/>
                  <a:pt x="3582762" y="0"/>
                </a:cubicBezTo>
                <a:cubicBezTo>
                  <a:pt x="3744707" y="27100"/>
                  <a:pt x="4023584" y="-9167"/>
                  <a:pt x="4165675" y="0"/>
                </a:cubicBezTo>
                <a:cubicBezTo>
                  <a:pt x="4307766" y="9167"/>
                  <a:pt x="4770188" y="27031"/>
                  <a:pt x="5009894" y="0"/>
                </a:cubicBezTo>
                <a:cubicBezTo>
                  <a:pt x="5249600" y="-27031"/>
                  <a:pt x="5349881" y="-194"/>
                  <a:pt x="5505706" y="0"/>
                </a:cubicBezTo>
                <a:cubicBezTo>
                  <a:pt x="5661531" y="194"/>
                  <a:pt x="6129254" y="-29363"/>
                  <a:pt x="6349925" y="0"/>
                </a:cubicBezTo>
                <a:cubicBezTo>
                  <a:pt x="6570596" y="29363"/>
                  <a:pt x="6581199" y="-14617"/>
                  <a:pt x="6758634" y="0"/>
                </a:cubicBezTo>
                <a:cubicBezTo>
                  <a:pt x="6936069" y="14617"/>
                  <a:pt x="7246491" y="25675"/>
                  <a:pt x="7428650" y="0"/>
                </a:cubicBezTo>
                <a:cubicBezTo>
                  <a:pt x="7610809" y="-25675"/>
                  <a:pt x="7825190" y="-17078"/>
                  <a:pt x="8098665" y="0"/>
                </a:cubicBezTo>
                <a:cubicBezTo>
                  <a:pt x="8372141" y="17078"/>
                  <a:pt x="8559625" y="-21568"/>
                  <a:pt x="8681579" y="0"/>
                </a:cubicBezTo>
                <a:cubicBezTo>
                  <a:pt x="8803533" y="21568"/>
                  <a:pt x="9307226" y="-46066"/>
                  <a:pt x="9612900" y="0"/>
                </a:cubicBezTo>
                <a:cubicBezTo>
                  <a:pt x="10119954" y="-10560"/>
                  <a:pt x="10418674" y="366684"/>
                  <a:pt x="10515600" y="902700"/>
                </a:cubicBezTo>
                <a:cubicBezTo>
                  <a:pt x="10494548" y="1140809"/>
                  <a:pt x="10524881" y="1252168"/>
                  <a:pt x="10515600" y="1504482"/>
                </a:cubicBezTo>
                <a:cubicBezTo>
                  <a:pt x="10506319" y="1756796"/>
                  <a:pt x="10494309" y="1995078"/>
                  <a:pt x="10515600" y="2178479"/>
                </a:cubicBezTo>
                <a:cubicBezTo>
                  <a:pt x="10536891" y="2361880"/>
                  <a:pt x="10522845" y="2487483"/>
                  <a:pt x="10515600" y="2780261"/>
                </a:cubicBezTo>
                <a:cubicBezTo>
                  <a:pt x="10508355" y="3073039"/>
                  <a:pt x="10533694" y="3138252"/>
                  <a:pt x="10515600" y="3273722"/>
                </a:cubicBezTo>
                <a:cubicBezTo>
                  <a:pt x="10497506" y="3409192"/>
                  <a:pt x="10514952" y="3569910"/>
                  <a:pt x="10515600" y="3803291"/>
                </a:cubicBezTo>
                <a:cubicBezTo>
                  <a:pt x="10516248" y="4036672"/>
                  <a:pt x="10499126" y="4317688"/>
                  <a:pt x="10515600" y="4513394"/>
                </a:cubicBezTo>
                <a:cubicBezTo>
                  <a:pt x="10585499" y="4997151"/>
                  <a:pt x="10115437" y="5453981"/>
                  <a:pt x="9612900" y="5416094"/>
                </a:cubicBezTo>
                <a:cubicBezTo>
                  <a:pt x="9473271" y="5418358"/>
                  <a:pt x="9316384" y="5423764"/>
                  <a:pt x="9117089" y="5416094"/>
                </a:cubicBezTo>
                <a:cubicBezTo>
                  <a:pt x="8917794" y="5408424"/>
                  <a:pt x="8902141" y="5433256"/>
                  <a:pt x="8708379" y="5416094"/>
                </a:cubicBezTo>
                <a:cubicBezTo>
                  <a:pt x="8514617" y="5398933"/>
                  <a:pt x="8454700" y="5422387"/>
                  <a:pt x="8299670" y="5416094"/>
                </a:cubicBezTo>
                <a:cubicBezTo>
                  <a:pt x="8144640" y="5409801"/>
                  <a:pt x="7907022" y="5398388"/>
                  <a:pt x="7629654" y="5416094"/>
                </a:cubicBezTo>
                <a:cubicBezTo>
                  <a:pt x="7352286" y="5433800"/>
                  <a:pt x="7244777" y="5409877"/>
                  <a:pt x="7133843" y="5416094"/>
                </a:cubicBezTo>
                <a:cubicBezTo>
                  <a:pt x="7022909" y="5422311"/>
                  <a:pt x="6748865" y="5379753"/>
                  <a:pt x="6376726" y="5416094"/>
                </a:cubicBezTo>
                <a:cubicBezTo>
                  <a:pt x="6004587" y="5452435"/>
                  <a:pt x="5991442" y="5438860"/>
                  <a:pt x="5880914" y="5416094"/>
                </a:cubicBezTo>
                <a:cubicBezTo>
                  <a:pt x="5770386" y="5393328"/>
                  <a:pt x="5294303" y="5440618"/>
                  <a:pt x="5123797" y="5416094"/>
                </a:cubicBezTo>
                <a:cubicBezTo>
                  <a:pt x="4953291" y="5391570"/>
                  <a:pt x="4828705" y="5430421"/>
                  <a:pt x="4715088" y="5416094"/>
                </a:cubicBezTo>
                <a:cubicBezTo>
                  <a:pt x="4601471" y="5401767"/>
                  <a:pt x="4227806" y="5381491"/>
                  <a:pt x="3957970" y="5416094"/>
                </a:cubicBezTo>
                <a:cubicBezTo>
                  <a:pt x="3688134" y="5450697"/>
                  <a:pt x="3670638" y="5425309"/>
                  <a:pt x="3462159" y="5416094"/>
                </a:cubicBezTo>
                <a:cubicBezTo>
                  <a:pt x="3253680" y="5406879"/>
                  <a:pt x="3167443" y="5432031"/>
                  <a:pt x="3053449" y="5416094"/>
                </a:cubicBezTo>
                <a:cubicBezTo>
                  <a:pt x="2939455" y="5400158"/>
                  <a:pt x="2701485" y="5433995"/>
                  <a:pt x="2557638" y="5416094"/>
                </a:cubicBezTo>
                <a:cubicBezTo>
                  <a:pt x="2413791" y="5398193"/>
                  <a:pt x="2168647" y="5424510"/>
                  <a:pt x="1800521" y="5416094"/>
                </a:cubicBezTo>
                <a:cubicBezTo>
                  <a:pt x="1432395" y="5407678"/>
                  <a:pt x="1261364" y="5454497"/>
                  <a:pt x="902700" y="5416094"/>
                </a:cubicBezTo>
                <a:cubicBezTo>
                  <a:pt x="519468" y="5419760"/>
                  <a:pt x="63003" y="5077223"/>
                  <a:pt x="0" y="4513394"/>
                </a:cubicBezTo>
                <a:cubicBezTo>
                  <a:pt x="-20265" y="4243495"/>
                  <a:pt x="27650" y="4053844"/>
                  <a:pt x="0" y="3911612"/>
                </a:cubicBezTo>
                <a:cubicBezTo>
                  <a:pt x="-27650" y="3769380"/>
                  <a:pt x="24988" y="3469350"/>
                  <a:pt x="0" y="3309829"/>
                </a:cubicBezTo>
                <a:cubicBezTo>
                  <a:pt x="-24988" y="3150308"/>
                  <a:pt x="-16973" y="2933511"/>
                  <a:pt x="0" y="2780261"/>
                </a:cubicBezTo>
                <a:cubicBezTo>
                  <a:pt x="16973" y="2627011"/>
                  <a:pt x="-11552" y="2315258"/>
                  <a:pt x="0" y="2106265"/>
                </a:cubicBezTo>
                <a:cubicBezTo>
                  <a:pt x="11552" y="1897272"/>
                  <a:pt x="-9167" y="1726905"/>
                  <a:pt x="0" y="1504482"/>
                </a:cubicBezTo>
                <a:cubicBezTo>
                  <a:pt x="9167" y="1282059"/>
                  <a:pt x="10972" y="1160784"/>
                  <a:pt x="0" y="902700"/>
                </a:cubicBezTo>
                <a:close/>
              </a:path>
            </a:pathLst>
          </a:custGeom>
          <a:noFill/>
          <a:ln w="60325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xmlns="" sd="121903347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F9951B78-80DB-4C69-894B-FB96F9D937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52124" y="4525503"/>
            <a:ext cx="3552825" cy="2400300"/>
          </a:xfrm>
          <a:prstGeom prst="rect">
            <a:avLst/>
          </a:prstGeom>
        </p:spPr>
      </p:pic>
      <p:grpSp>
        <p:nvGrpSpPr>
          <p:cNvPr id="18" name="กลุ่ม 30">
            <a:extLst>
              <a:ext uri="{FF2B5EF4-FFF2-40B4-BE49-F238E27FC236}">
                <a16:creationId xmlns:a16="http://schemas.microsoft.com/office/drawing/2014/main" id="{20E1784C-644A-45F5-BECB-601E27584E8F}"/>
              </a:ext>
            </a:extLst>
          </p:cNvPr>
          <p:cNvGrpSpPr/>
          <p:nvPr/>
        </p:nvGrpSpPr>
        <p:grpSpPr>
          <a:xfrm>
            <a:off x="1461841" y="-19744"/>
            <a:ext cx="10730159" cy="829788"/>
            <a:chOff x="2894013" y="-1240110"/>
            <a:chExt cx="9279639" cy="2876550"/>
          </a:xfrm>
          <a:gradFill flip="none" rotWithShape="1">
            <a:gsLst>
              <a:gs pos="1000">
                <a:schemeClr val="bg1">
                  <a:lumMod val="65000"/>
                  <a:tint val="66000"/>
                  <a:satMod val="160000"/>
                </a:schemeClr>
              </a:gs>
              <a:gs pos="50000">
                <a:schemeClr val="bg1">
                  <a:lumMod val="65000"/>
                  <a:tint val="44500"/>
                  <a:satMod val="160000"/>
                </a:schemeClr>
              </a:gs>
              <a:gs pos="100000">
                <a:schemeClr val="bg1">
                  <a:lumMod val="65000"/>
                  <a:tint val="23500"/>
                  <a:satMod val="160000"/>
                </a:schemeClr>
              </a:gs>
            </a:gsLst>
            <a:lin ang="13500000" scaled="1"/>
            <a:tileRect/>
          </a:gradFill>
        </p:grpSpPr>
        <p:sp>
          <p:nvSpPr>
            <p:cNvPr id="20" name="AutoShape 3">
              <a:extLst>
                <a:ext uri="{FF2B5EF4-FFF2-40B4-BE49-F238E27FC236}">
                  <a16:creationId xmlns:a16="http://schemas.microsoft.com/office/drawing/2014/main" id="{B9AEA417-4DD3-411E-98D7-283F996B3F9E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2894013" y="-1240110"/>
              <a:ext cx="4579666" cy="287655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5641" y="0"/>
                  </a:moveTo>
                  <a:lnTo>
                    <a:pt x="0" y="21600"/>
                  </a:lnTo>
                  <a:lnTo>
                    <a:pt x="15959" y="21600"/>
                  </a:lnTo>
                  <a:lnTo>
                    <a:pt x="21600" y="0"/>
                  </a:lnTo>
                  <a:close/>
                </a:path>
              </a:pathLst>
            </a:custGeom>
            <a:grpFill/>
            <a:ln w="12700" cap="flat" cmpd="sng">
              <a:noFill/>
              <a:prstDash val="solid"/>
              <a:miter lim="0"/>
              <a:headEnd/>
              <a:tailEnd/>
            </a:ln>
            <a:effectLst/>
          </p:spPr>
          <p:txBody>
            <a:bodyPr lIns="72248" tIns="72248" rIns="72248" bIns="72248" anchor="ctr"/>
            <a:lstStyle/>
            <a:p>
              <a:pPr algn="ctr" hangingPunct="0">
                <a:defRPr/>
              </a:pPr>
              <a:endParaRPr lang="th-TH"/>
            </a:p>
          </p:txBody>
        </p:sp>
        <p:sp>
          <p:nvSpPr>
            <p:cNvPr id="21" name="AutoShape 4">
              <a:extLst>
                <a:ext uri="{FF2B5EF4-FFF2-40B4-BE49-F238E27FC236}">
                  <a16:creationId xmlns:a16="http://schemas.microsoft.com/office/drawing/2014/main" id="{ED6AD124-E2B3-4C3E-8F79-2F1B55D19932}"/>
                </a:ext>
              </a:extLst>
            </p:cNvPr>
            <p:cNvSpPr>
              <a:spLocks/>
            </p:cNvSpPr>
            <p:nvPr/>
          </p:nvSpPr>
          <p:spPr bwMode="auto">
            <a:xfrm rot="10800000" flipV="1">
              <a:off x="5998344" y="-1240110"/>
              <a:ext cx="4693841" cy="287655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5399" y="21600"/>
                  </a:lnTo>
                  <a:lnTo>
                    <a:pt x="16201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 cap="flat" cmpd="sng">
              <a:noFill/>
              <a:prstDash val="solid"/>
              <a:miter lim="0"/>
              <a:headEnd/>
              <a:tailEnd/>
            </a:ln>
            <a:effectLst/>
          </p:spPr>
          <p:txBody>
            <a:bodyPr lIns="72248" tIns="72248" rIns="72248" bIns="72248" anchor="ctr"/>
            <a:lstStyle/>
            <a:p>
              <a:pPr algn="ctr" hangingPunct="0">
                <a:defRPr/>
              </a:pPr>
              <a:endParaRPr lang="th-TH"/>
            </a:p>
          </p:txBody>
        </p:sp>
        <p:sp>
          <p:nvSpPr>
            <p:cNvPr id="23" name="AutoShape 5">
              <a:extLst>
                <a:ext uri="{FF2B5EF4-FFF2-40B4-BE49-F238E27FC236}">
                  <a16:creationId xmlns:a16="http://schemas.microsoft.com/office/drawing/2014/main" id="{BC4A1AEE-4140-464E-927C-146C538A0302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9382720" y="-1227438"/>
              <a:ext cx="2790932" cy="286387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8853" y="21582"/>
                  </a:lnTo>
                  <a:lnTo>
                    <a:pt x="21600" y="21600"/>
                  </a:lnTo>
                  <a:lnTo>
                    <a:pt x="21548" y="17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noFill/>
              <a:prstDash val="solid"/>
              <a:round/>
              <a:headEnd/>
              <a:tailEnd/>
            </a:ln>
            <a:effectLst/>
          </p:spPr>
          <p:txBody>
            <a:bodyPr lIns="72248" tIns="72248" rIns="72248" bIns="72248" anchor="ctr"/>
            <a:lstStyle/>
            <a:p>
              <a:pPr algn="ctr" hangingPunct="0">
                <a:defRPr/>
              </a:pPr>
              <a:endParaRPr lang="th-TH"/>
            </a:p>
          </p:txBody>
        </p:sp>
      </p:grpSp>
      <p:pic>
        <p:nvPicPr>
          <p:cNvPr id="1028" name="Picture 4" descr="ประกาศ ตราและสัญลักษณ์ของมหาวิทยาลัยขอนแก่น พ.ศ. ๒๕๖๑ - กองสื่อสารองค์กร">
            <a:extLst>
              <a:ext uri="{FF2B5EF4-FFF2-40B4-BE49-F238E27FC236}">
                <a16:creationId xmlns:a16="http://schemas.microsoft.com/office/drawing/2014/main" id="{446972B7-5B4A-4F67-87CD-E3409D08E9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843" y="36495"/>
            <a:ext cx="892694" cy="1586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ตัวแทนหมายเลขสไลด์ 6">
            <a:extLst>
              <a:ext uri="{FF2B5EF4-FFF2-40B4-BE49-F238E27FC236}">
                <a16:creationId xmlns:a16="http://schemas.microsoft.com/office/drawing/2014/main" id="{FDF009AF-3973-40DC-8784-3F0615294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93403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0">
            <a:extLst>
              <a:ext uri="{FF2B5EF4-FFF2-40B4-BE49-F238E27FC236}">
                <a16:creationId xmlns:a16="http://schemas.microsoft.com/office/drawing/2014/main" id="{4FE5777B-E7E9-48BF-A98F-556F73BC1882}"/>
              </a:ext>
            </a:extLst>
          </p:cNvPr>
          <p:cNvSpPr/>
          <p:nvPr/>
        </p:nvSpPr>
        <p:spPr>
          <a:xfrm>
            <a:off x="566070" y="1774782"/>
            <a:ext cx="10319569" cy="116839"/>
          </a:xfrm>
          <a:prstGeom prst="rect">
            <a:avLst/>
          </a:prstGeom>
          <a:solidFill>
            <a:srgbClr val="6307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ตัวแทนหมายเลขสไลด์ 9">
            <a:extLst>
              <a:ext uri="{FF2B5EF4-FFF2-40B4-BE49-F238E27FC236}">
                <a16:creationId xmlns:a16="http://schemas.microsoft.com/office/drawing/2014/main" id="{BD8A3B2F-A775-4469-BFF3-B8D5B53DA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65309" y="6368906"/>
            <a:ext cx="2743200" cy="365125"/>
          </a:xfrm>
        </p:spPr>
        <p:txBody>
          <a:bodyPr/>
          <a:lstStyle/>
          <a:p>
            <a:fld id="{61A56874-2C5F-4391-BF49-1617B958141F}" type="slidenum">
              <a:rPr lang="th-TH" sz="280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10</a:t>
            </a:fld>
            <a:endParaRPr lang="th-TH" sz="28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4" name="Rectangle 16">
            <a:extLst>
              <a:ext uri="{FF2B5EF4-FFF2-40B4-BE49-F238E27FC236}">
                <a16:creationId xmlns:a16="http://schemas.microsoft.com/office/drawing/2014/main" id="{24379BDF-6B83-4E16-994D-579373046EF9}"/>
              </a:ext>
            </a:extLst>
          </p:cNvPr>
          <p:cNvSpPr/>
          <p:nvPr/>
        </p:nvSpPr>
        <p:spPr>
          <a:xfrm>
            <a:off x="1" y="169494"/>
            <a:ext cx="4165600" cy="718575"/>
          </a:xfrm>
          <a:prstGeom prst="homePlate">
            <a:avLst/>
          </a:prstGeom>
          <a:solidFill>
            <a:srgbClr val="63070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gsana New" panose="02020603050405020304" pitchFamily="18" charset="-34"/>
                <a:ea typeface="+mn-ea"/>
                <a:cs typeface="Angsana New" panose="02020603050405020304" pitchFamily="18" charset="-34"/>
              </a:rPr>
              <a:t> </a:t>
            </a:r>
            <a:r>
              <a:rPr lang="en-US" sz="3600" dirty="0">
                <a:solidFill>
                  <a:prstClr val="white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Preprocessing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H SarabunPSK" panose="020B0500040200020003" pitchFamily="34" charset="-34"/>
              <a:ea typeface="Arial Unicode MS"/>
              <a:cs typeface="TH SarabunPSK" panose="020B0500040200020003" pitchFamily="34" charset="-34"/>
            </a:endParaRPr>
          </a:p>
        </p:txBody>
      </p:sp>
      <p:sp>
        <p:nvSpPr>
          <p:cNvPr id="15" name="สี่เหลี่ยมผืนผ้า 14">
            <a:extLst>
              <a:ext uri="{FF2B5EF4-FFF2-40B4-BE49-F238E27FC236}">
                <a16:creationId xmlns:a16="http://schemas.microsoft.com/office/drawing/2014/main" id="{B5C125C9-56DA-4E23-89F6-FB6D5299F028}"/>
              </a:ext>
            </a:extLst>
          </p:cNvPr>
          <p:cNvSpPr/>
          <p:nvPr/>
        </p:nvSpPr>
        <p:spPr>
          <a:xfrm>
            <a:off x="566070" y="1300890"/>
            <a:ext cx="753100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2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ดูการกระจายตัวของข้อมูล</a:t>
            </a:r>
          </a:p>
          <a:p>
            <a:endParaRPr lang="th-TH" sz="2400" b="1" dirty="0"/>
          </a:p>
          <a:p>
            <a:endParaRPr lang="th-TH" sz="24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17" name="Picture 6" descr="การ์ตูนจักรยานขนส่ง | องค์ประกอบกราฟฟิก แบบ PSD ดาวน์โหลดฟรี - Pikbest">
            <a:extLst>
              <a:ext uri="{FF2B5EF4-FFF2-40B4-BE49-F238E27FC236}">
                <a16:creationId xmlns:a16="http://schemas.microsoft.com/office/drawing/2014/main" id="{4213D19E-804F-4454-B499-FFB310EA68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081846" y="-18544"/>
            <a:ext cx="2609850" cy="175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รูปภาพ 1">
            <a:extLst>
              <a:ext uri="{FF2B5EF4-FFF2-40B4-BE49-F238E27FC236}">
                <a16:creationId xmlns:a16="http://schemas.microsoft.com/office/drawing/2014/main" id="{FAF587DD-F298-4CD6-B0F2-E0DF332733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4744" y="2249034"/>
            <a:ext cx="4123984" cy="282438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คำบรรยายภาพ: ลูกศรซ้าย 5">
            <a:extLst>
              <a:ext uri="{FF2B5EF4-FFF2-40B4-BE49-F238E27FC236}">
                <a16:creationId xmlns:a16="http://schemas.microsoft.com/office/drawing/2014/main" id="{2CFD20F8-1F59-435E-8AEC-292F2C3C16FE}"/>
              </a:ext>
            </a:extLst>
          </p:cNvPr>
          <p:cNvSpPr/>
          <p:nvPr/>
        </p:nvSpPr>
        <p:spPr>
          <a:xfrm>
            <a:off x="5652613" y="2359524"/>
            <a:ext cx="4286368" cy="1929857"/>
          </a:xfrm>
          <a:prstGeom prst="leftArrowCallout">
            <a:avLst/>
          </a:prstGeom>
          <a:solidFill>
            <a:srgbClr val="63070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7" name="กล่องข้อความ 6">
            <a:extLst>
              <a:ext uri="{FF2B5EF4-FFF2-40B4-BE49-F238E27FC236}">
                <a16:creationId xmlns:a16="http://schemas.microsoft.com/office/drawing/2014/main" id="{4C64E4C1-A837-4CFA-A0F5-DD10972C02C4}"/>
              </a:ext>
            </a:extLst>
          </p:cNvPr>
          <p:cNvSpPr txBox="1"/>
          <p:nvPr/>
        </p:nvSpPr>
        <p:spPr>
          <a:xfrm>
            <a:off x="7203332" y="2399357"/>
            <a:ext cx="260985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thaiDist"/>
            <a:r>
              <a:rPr lang="th-TH" sz="18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เนื่องจากมีข้อมูลคำสั่งซื้อในวัน(วันในสัปดาห์)เดียวกันและทวีปเดียวกัน ทำให้ข้อมูลทับซ้อนกันจึงไม่สามารถดูได้ชัดเจนว่าการกระจายตัวของข้อมูลชนิดจักรยานเป็นแบบใด เช่นจักรยานชนิด </a:t>
            </a:r>
            <a:r>
              <a:rPr lang="en-US" sz="18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BMX </a:t>
            </a:r>
            <a:r>
              <a:rPr lang="th-TH" sz="18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และ </a:t>
            </a:r>
            <a:r>
              <a:rPr lang="en-US" sz="18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Road Bike</a:t>
            </a:r>
            <a:endParaRPr lang="th-TH" sz="1800" dirty="0">
              <a:solidFill>
                <a:schemeClr val="bg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8" name="รูปภาพ 7">
            <a:extLst>
              <a:ext uri="{FF2B5EF4-FFF2-40B4-BE49-F238E27FC236}">
                <a16:creationId xmlns:a16="http://schemas.microsoft.com/office/drawing/2014/main" id="{16E2E4E5-00DE-4798-A785-06761EB91C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66031" y="4138201"/>
            <a:ext cx="2874601" cy="187043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รูปภาพ 8">
            <a:extLst>
              <a:ext uri="{FF2B5EF4-FFF2-40B4-BE49-F238E27FC236}">
                <a16:creationId xmlns:a16="http://schemas.microsoft.com/office/drawing/2014/main" id="{CF590A7F-0046-4104-AB65-C9C3350482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33741" y="4123759"/>
            <a:ext cx="2783032" cy="188487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9" name="สี่เหลี่ยมผืนผ้า 18">
            <a:extLst>
              <a:ext uri="{FF2B5EF4-FFF2-40B4-BE49-F238E27FC236}">
                <a16:creationId xmlns:a16="http://schemas.microsoft.com/office/drawing/2014/main" id="{20B3089A-1C7D-4ADB-844C-A8B27884D80B}"/>
              </a:ext>
            </a:extLst>
          </p:cNvPr>
          <p:cNvSpPr/>
          <p:nvPr/>
        </p:nvSpPr>
        <p:spPr>
          <a:xfrm>
            <a:off x="1589525" y="5157000"/>
            <a:ext cx="32319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18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ภาพที่ 5 </a:t>
            </a:r>
            <a:r>
              <a:rPr lang="th-TH" sz="1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คำสั่งซื้อตามข้อมูลวันในสัปดาห์ และทวีป</a:t>
            </a:r>
          </a:p>
        </p:txBody>
      </p:sp>
      <p:sp>
        <p:nvSpPr>
          <p:cNvPr id="20" name="สี่เหลี่ยมผืนผ้า 19">
            <a:extLst>
              <a:ext uri="{FF2B5EF4-FFF2-40B4-BE49-F238E27FC236}">
                <a16:creationId xmlns:a16="http://schemas.microsoft.com/office/drawing/2014/main" id="{CD0ED09F-9C95-46A2-9DC4-E23CDFD7FA08}"/>
              </a:ext>
            </a:extLst>
          </p:cNvPr>
          <p:cNvSpPr/>
          <p:nvPr/>
        </p:nvSpPr>
        <p:spPr>
          <a:xfrm>
            <a:off x="9075708" y="6045740"/>
            <a:ext cx="323197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18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ภาพที่ 7 </a:t>
            </a:r>
            <a:r>
              <a:rPr lang="th-TH" sz="1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คำสั่งซื้อตามข้อมูลวันในสัปดาห์ และทวีป</a:t>
            </a:r>
          </a:p>
          <a:p>
            <a:r>
              <a:rPr lang="th-TH" sz="1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ของจักรยาน </a:t>
            </a:r>
            <a:r>
              <a:rPr lang="en-US" sz="1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BMX</a:t>
            </a:r>
            <a:endParaRPr lang="th-TH" sz="18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21" name="สี่เหลี่ยมผืนผ้า 20">
            <a:extLst>
              <a:ext uri="{FF2B5EF4-FFF2-40B4-BE49-F238E27FC236}">
                <a16:creationId xmlns:a16="http://schemas.microsoft.com/office/drawing/2014/main" id="{C601584F-2042-40D0-A007-3CC9B5F0D8B3}"/>
              </a:ext>
            </a:extLst>
          </p:cNvPr>
          <p:cNvSpPr/>
          <p:nvPr/>
        </p:nvSpPr>
        <p:spPr>
          <a:xfrm>
            <a:off x="5635581" y="6087700"/>
            <a:ext cx="323197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18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ภาพที่ 6 </a:t>
            </a:r>
            <a:r>
              <a:rPr lang="th-TH" sz="1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คำสั่งซื้อตามข้อมูลวันในสัปดาห์ และทวีป</a:t>
            </a:r>
          </a:p>
          <a:p>
            <a:r>
              <a:rPr lang="th-TH" sz="1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ของ จักรยาน </a:t>
            </a:r>
            <a:r>
              <a:rPr lang="en-US" sz="1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Road Bike</a:t>
            </a:r>
            <a:endParaRPr lang="th-TH" sz="18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6548435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0">
            <a:extLst>
              <a:ext uri="{FF2B5EF4-FFF2-40B4-BE49-F238E27FC236}">
                <a16:creationId xmlns:a16="http://schemas.microsoft.com/office/drawing/2014/main" id="{4FE5777B-E7E9-48BF-A98F-556F73BC1882}"/>
              </a:ext>
            </a:extLst>
          </p:cNvPr>
          <p:cNvSpPr/>
          <p:nvPr/>
        </p:nvSpPr>
        <p:spPr>
          <a:xfrm>
            <a:off x="566070" y="1774782"/>
            <a:ext cx="10319569" cy="116839"/>
          </a:xfrm>
          <a:prstGeom prst="rect">
            <a:avLst/>
          </a:prstGeom>
          <a:solidFill>
            <a:srgbClr val="6307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ตัวแทนหมายเลขสไลด์ 9">
            <a:extLst>
              <a:ext uri="{FF2B5EF4-FFF2-40B4-BE49-F238E27FC236}">
                <a16:creationId xmlns:a16="http://schemas.microsoft.com/office/drawing/2014/main" id="{BD8A3B2F-A775-4469-BFF3-B8D5B53DA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65309" y="6368906"/>
            <a:ext cx="2743200" cy="365125"/>
          </a:xfrm>
        </p:spPr>
        <p:txBody>
          <a:bodyPr/>
          <a:lstStyle/>
          <a:p>
            <a:fld id="{61A56874-2C5F-4391-BF49-1617B958141F}" type="slidenum">
              <a:rPr lang="th-TH" sz="280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11</a:t>
            </a:fld>
            <a:endParaRPr lang="th-TH" sz="28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4" name="Rectangle 16">
            <a:extLst>
              <a:ext uri="{FF2B5EF4-FFF2-40B4-BE49-F238E27FC236}">
                <a16:creationId xmlns:a16="http://schemas.microsoft.com/office/drawing/2014/main" id="{24379BDF-6B83-4E16-994D-579373046EF9}"/>
              </a:ext>
            </a:extLst>
          </p:cNvPr>
          <p:cNvSpPr/>
          <p:nvPr/>
        </p:nvSpPr>
        <p:spPr>
          <a:xfrm>
            <a:off x="1" y="169494"/>
            <a:ext cx="4165600" cy="718575"/>
          </a:xfrm>
          <a:prstGeom prst="homePlate">
            <a:avLst/>
          </a:prstGeom>
          <a:solidFill>
            <a:srgbClr val="63070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gsana New" panose="02020603050405020304" pitchFamily="18" charset="-34"/>
                <a:ea typeface="+mn-ea"/>
                <a:cs typeface="Angsana New" panose="02020603050405020304" pitchFamily="18" charset="-34"/>
              </a:rPr>
              <a:t> </a:t>
            </a:r>
            <a:r>
              <a:rPr lang="en-US" sz="3600" dirty="0">
                <a:solidFill>
                  <a:prstClr val="white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Preprocessing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H SarabunPSK" panose="020B0500040200020003" pitchFamily="34" charset="-34"/>
              <a:ea typeface="Arial Unicode MS"/>
              <a:cs typeface="TH SarabunPSK" panose="020B0500040200020003" pitchFamily="34" charset="-34"/>
            </a:endParaRPr>
          </a:p>
        </p:txBody>
      </p:sp>
      <p:sp>
        <p:nvSpPr>
          <p:cNvPr id="15" name="สี่เหลี่ยมผืนผ้า 14">
            <a:extLst>
              <a:ext uri="{FF2B5EF4-FFF2-40B4-BE49-F238E27FC236}">
                <a16:creationId xmlns:a16="http://schemas.microsoft.com/office/drawing/2014/main" id="{B5C125C9-56DA-4E23-89F6-FB6D5299F028}"/>
              </a:ext>
            </a:extLst>
          </p:cNvPr>
          <p:cNvSpPr/>
          <p:nvPr/>
        </p:nvSpPr>
        <p:spPr>
          <a:xfrm>
            <a:off x="566070" y="1300890"/>
            <a:ext cx="753100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2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แบ่งกลุ่มข้อมูลโดยใช้ </a:t>
            </a:r>
            <a:r>
              <a:rPr lang="en-US" sz="2400" b="1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KMeans</a:t>
            </a:r>
            <a:endParaRPr lang="th-TH" sz="24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endParaRPr lang="th-TH" sz="24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endParaRPr lang="th-TH" sz="24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17" name="Picture 6" descr="การ์ตูนจักรยานขนส่ง | องค์ประกอบกราฟฟิก แบบ PSD ดาวน์โหลดฟรี - Pikbest">
            <a:extLst>
              <a:ext uri="{FF2B5EF4-FFF2-40B4-BE49-F238E27FC236}">
                <a16:creationId xmlns:a16="http://schemas.microsoft.com/office/drawing/2014/main" id="{4213D19E-804F-4454-B499-FFB310EA68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081846" y="-18544"/>
            <a:ext cx="2609850" cy="175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BECB2B12-DBF9-4E99-B9FD-7685004A0B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3591" y="2295380"/>
            <a:ext cx="5724525" cy="38004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คำบรรยายภาพ: วงรี 3">
            <a:extLst>
              <a:ext uri="{FF2B5EF4-FFF2-40B4-BE49-F238E27FC236}">
                <a16:creationId xmlns:a16="http://schemas.microsoft.com/office/drawing/2014/main" id="{B4E7408A-1DCC-4156-A77D-B895A36B0760}"/>
              </a:ext>
            </a:extLst>
          </p:cNvPr>
          <p:cNvSpPr/>
          <p:nvPr/>
        </p:nvSpPr>
        <p:spPr>
          <a:xfrm>
            <a:off x="5929746" y="2050830"/>
            <a:ext cx="2040543" cy="1510377"/>
          </a:xfrm>
          <a:prstGeom prst="wedgeEllipseCallout">
            <a:avLst>
              <a:gd name="adj1" fmla="val -98790"/>
              <a:gd name="adj2" fmla="val 68470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1" name="กล่องข้อความ 10">
            <a:extLst>
              <a:ext uri="{FF2B5EF4-FFF2-40B4-BE49-F238E27FC236}">
                <a16:creationId xmlns:a16="http://schemas.microsoft.com/office/drawing/2014/main" id="{1AC7C936-BA4D-4D4E-86CF-C7B9E4BB0040}"/>
              </a:ext>
            </a:extLst>
          </p:cNvPr>
          <p:cNvSpPr txBox="1"/>
          <p:nvPr/>
        </p:nvSpPr>
        <p:spPr>
          <a:xfrm>
            <a:off x="6119931" y="2365513"/>
            <a:ext cx="20405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จากกราฟควรแบ่งข้อมูลเป็น 3 กลุ่ม</a:t>
            </a:r>
          </a:p>
        </p:txBody>
      </p:sp>
    </p:spTree>
    <p:extLst>
      <p:ext uri="{BB962C8B-B14F-4D97-AF65-F5344CB8AC3E}">
        <p14:creationId xmlns:p14="http://schemas.microsoft.com/office/powerpoint/2010/main" val="38171279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สี่เหลี่ยมผืนผ้า 8">
            <a:extLst>
              <a:ext uri="{FF2B5EF4-FFF2-40B4-BE49-F238E27FC236}">
                <a16:creationId xmlns:a16="http://schemas.microsoft.com/office/drawing/2014/main" id="{F423B9AB-31EA-4489-960B-A8F55A587FBC}"/>
              </a:ext>
            </a:extLst>
          </p:cNvPr>
          <p:cNvSpPr/>
          <p:nvPr/>
        </p:nvSpPr>
        <p:spPr>
          <a:xfrm>
            <a:off x="4165601" y="1972232"/>
            <a:ext cx="1145308" cy="49221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" name="สี่เหลี่ยมผืนผ้า 7">
            <a:extLst>
              <a:ext uri="{FF2B5EF4-FFF2-40B4-BE49-F238E27FC236}">
                <a16:creationId xmlns:a16="http://schemas.microsoft.com/office/drawing/2014/main" id="{6ED3FBA7-09A2-412B-9E30-E98715443E8C}"/>
              </a:ext>
            </a:extLst>
          </p:cNvPr>
          <p:cNvSpPr/>
          <p:nvPr/>
        </p:nvSpPr>
        <p:spPr>
          <a:xfrm>
            <a:off x="6539345" y="2030467"/>
            <a:ext cx="1542501" cy="49741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" name="Rectangle 70">
            <a:extLst>
              <a:ext uri="{FF2B5EF4-FFF2-40B4-BE49-F238E27FC236}">
                <a16:creationId xmlns:a16="http://schemas.microsoft.com/office/drawing/2014/main" id="{4FE5777B-E7E9-48BF-A98F-556F73BC1882}"/>
              </a:ext>
            </a:extLst>
          </p:cNvPr>
          <p:cNvSpPr/>
          <p:nvPr/>
        </p:nvSpPr>
        <p:spPr>
          <a:xfrm>
            <a:off x="566070" y="1774782"/>
            <a:ext cx="10319569" cy="116839"/>
          </a:xfrm>
          <a:prstGeom prst="rect">
            <a:avLst/>
          </a:prstGeom>
          <a:solidFill>
            <a:srgbClr val="6307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ตัวแทนหมายเลขสไลด์ 9">
            <a:extLst>
              <a:ext uri="{FF2B5EF4-FFF2-40B4-BE49-F238E27FC236}">
                <a16:creationId xmlns:a16="http://schemas.microsoft.com/office/drawing/2014/main" id="{BD8A3B2F-A775-4469-BFF3-B8D5B53DA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65309" y="6368906"/>
            <a:ext cx="2743200" cy="365125"/>
          </a:xfrm>
        </p:spPr>
        <p:txBody>
          <a:bodyPr/>
          <a:lstStyle/>
          <a:p>
            <a:fld id="{61A56874-2C5F-4391-BF49-1617B958141F}" type="slidenum">
              <a:rPr lang="th-TH" sz="280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12</a:t>
            </a:fld>
            <a:endParaRPr lang="th-TH" sz="28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4" name="Rectangle 16">
            <a:extLst>
              <a:ext uri="{FF2B5EF4-FFF2-40B4-BE49-F238E27FC236}">
                <a16:creationId xmlns:a16="http://schemas.microsoft.com/office/drawing/2014/main" id="{24379BDF-6B83-4E16-994D-579373046EF9}"/>
              </a:ext>
            </a:extLst>
          </p:cNvPr>
          <p:cNvSpPr/>
          <p:nvPr/>
        </p:nvSpPr>
        <p:spPr>
          <a:xfrm>
            <a:off x="1" y="169494"/>
            <a:ext cx="4165600" cy="718575"/>
          </a:xfrm>
          <a:prstGeom prst="homePlate">
            <a:avLst/>
          </a:prstGeom>
          <a:solidFill>
            <a:srgbClr val="63070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gsana New" panose="02020603050405020304" pitchFamily="18" charset="-34"/>
                <a:ea typeface="+mn-ea"/>
                <a:cs typeface="Angsana New" panose="02020603050405020304" pitchFamily="18" charset="-34"/>
              </a:rPr>
              <a:t> </a:t>
            </a:r>
            <a:r>
              <a:rPr lang="en-US" sz="3600" dirty="0">
                <a:solidFill>
                  <a:prstClr val="white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Classification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H SarabunPSK" panose="020B0500040200020003" pitchFamily="34" charset="-34"/>
              <a:ea typeface="Arial Unicode MS"/>
              <a:cs typeface="TH SarabunPSK" panose="020B0500040200020003" pitchFamily="34" charset="-34"/>
            </a:endParaRPr>
          </a:p>
        </p:txBody>
      </p:sp>
      <p:sp>
        <p:nvSpPr>
          <p:cNvPr id="15" name="สี่เหลี่ยมผืนผ้า 14">
            <a:extLst>
              <a:ext uri="{FF2B5EF4-FFF2-40B4-BE49-F238E27FC236}">
                <a16:creationId xmlns:a16="http://schemas.microsoft.com/office/drawing/2014/main" id="{B5C125C9-56DA-4E23-89F6-FB6D5299F028}"/>
              </a:ext>
            </a:extLst>
          </p:cNvPr>
          <p:cNvSpPr/>
          <p:nvPr/>
        </p:nvSpPr>
        <p:spPr>
          <a:xfrm>
            <a:off x="550838" y="1313346"/>
            <a:ext cx="753100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Load data</a:t>
            </a:r>
            <a:endParaRPr lang="th-TH" sz="24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endParaRPr lang="th-TH" sz="24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endParaRPr lang="th-TH" sz="24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17" name="Picture 6" descr="การ์ตูนจักรยานขนส่ง | องค์ประกอบกราฟฟิก แบบ PSD ดาวน์โหลดฟรี - Pikbest">
            <a:extLst>
              <a:ext uri="{FF2B5EF4-FFF2-40B4-BE49-F238E27FC236}">
                <a16:creationId xmlns:a16="http://schemas.microsoft.com/office/drawing/2014/main" id="{4213D19E-804F-4454-B499-FFB310EA68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081846" y="-18544"/>
            <a:ext cx="2609850" cy="175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รูปภาพ 1">
            <a:extLst>
              <a:ext uri="{FF2B5EF4-FFF2-40B4-BE49-F238E27FC236}">
                <a16:creationId xmlns:a16="http://schemas.microsoft.com/office/drawing/2014/main" id="{274B3D94-307A-4484-9EAD-FBB091D655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8327" y="2975111"/>
            <a:ext cx="4535053" cy="362457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วงเล็บปีกกาซ้าย 5">
            <a:extLst>
              <a:ext uri="{FF2B5EF4-FFF2-40B4-BE49-F238E27FC236}">
                <a16:creationId xmlns:a16="http://schemas.microsoft.com/office/drawing/2014/main" id="{889BD774-459F-42CB-B525-045123E31B9F}"/>
              </a:ext>
            </a:extLst>
          </p:cNvPr>
          <p:cNvSpPr/>
          <p:nvPr/>
        </p:nvSpPr>
        <p:spPr>
          <a:xfrm rot="5400000">
            <a:off x="4597206" y="1720321"/>
            <a:ext cx="294566" cy="1962727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th-TH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กล่องข้อความ 6">
            <a:extLst>
              <a:ext uri="{FF2B5EF4-FFF2-40B4-BE49-F238E27FC236}">
                <a16:creationId xmlns:a16="http://schemas.microsoft.com/office/drawing/2014/main" id="{BA47309D-3A2C-48CD-B28C-F843389A65DB}"/>
              </a:ext>
            </a:extLst>
          </p:cNvPr>
          <p:cNvSpPr txBox="1"/>
          <p:nvPr/>
        </p:nvSpPr>
        <p:spPr>
          <a:xfrm>
            <a:off x="4317860" y="2002099"/>
            <a:ext cx="84079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Figure</a:t>
            </a:r>
          </a:p>
          <a:p>
            <a:endParaRPr lang="th-TH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3" name="วงเล็บปีกกาซ้าย 12">
            <a:extLst>
              <a:ext uri="{FF2B5EF4-FFF2-40B4-BE49-F238E27FC236}">
                <a16:creationId xmlns:a16="http://schemas.microsoft.com/office/drawing/2014/main" id="{B2E3D418-E2F3-4868-BEB8-144327CD132C}"/>
              </a:ext>
            </a:extLst>
          </p:cNvPr>
          <p:cNvSpPr/>
          <p:nvPr/>
        </p:nvSpPr>
        <p:spPr>
          <a:xfrm rot="5400000">
            <a:off x="7353890" y="2380371"/>
            <a:ext cx="169492" cy="806075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th-TH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" name="กล่องข้อความ 15">
            <a:extLst>
              <a:ext uri="{FF2B5EF4-FFF2-40B4-BE49-F238E27FC236}">
                <a16:creationId xmlns:a16="http://schemas.microsoft.com/office/drawing/2014/main" id="{FBE1B9D5-34FB-4FF1-9CA7-16EE312DFD80}"/>
              </a:ext>
            </a:extLst>
          </p:cNvPr>
          <p:cNvSpPr txBox="1"/>
          <p:nvPr/>
        </p:nvSpPr>
        <p:spPr>
          <a:xfrm>
            <a:off x="6790966" y="2076927"/>
            <a:ext cx="1367010" cy="9541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ตัวแปร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Y</a:t>
            </a:r>
          </a:p>
          <a:p>
            <a:endParaRPr lang="th-TH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7497909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0">
            <a:extLst>
              <a:ext uri="{FF2B5EF4-FFF2-40B4-BE49-F238E27FC236}">
                <a16:creationId xmlns:a16="http://schemas.microsoft.com/office/drawing/2014/main" id="{4FE5777B-E7E9-48BF-A98F-556F73BC1882}"/>
              </a:ext>
            </a:extLst>
          </p:cNvPr>
          <p:cNvSpPr/>
          <p:nvPr/>
        </p:nvSpPr>
        <p:spPr>
          <a:xfrm>
            <a:off x="566070" y="1774782"/>
            <a:ext cx="10319569" cy="116839"/>
          </a:xfrm>
          <a:prstGeom prst="rect">
            <a:avLst/>
          </a:prstGeom>
          <a:solidFill>
            <a:srgbClr val="6307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ตัวแทนหมายเลขสไลด์ 9">
            <a:extLst>
              <a:ext uri="{FF2B5EF4-FFF2-40B4-BE49-F238E27FC236}">
                <a16:creationId xmlns:a16="http://schemas.microsoft.com/office/drawing/2014/main" id="{BD8A3B2F-A775-4469-BFF3-B8D5B53DA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65309" y="6368906"/>
            <a:ext cx="2743200" cy="365125"/>
          </a:xfrm>
        </p:spPr>
        <p:txBody>
          <a:bodyPr/>
          <a:lstStyle/>
          <a:p>
            <a:fld id="{61A56874-2C5F-4391-BF49-1617B958141F}" type="slidenum">
              <a:rPr lang="th-TH" sz="280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13</a:t>
            </a:fld>
            <a:endParaRPr lang="th-TH" sz="28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4" name="Rectangle 16">
            <a:extLst>
              <a:ext uri="{FF2B5EF4-FFF2-40B4-BE49-F238E27FC236}">
                <a16:creationId xmlns:a16="http://schemas.microsoft.com/office/drawing/2014/main" id="{24379BDF-6B83-4E16-994D-579373046EF9}"/>
              </a:ext>
            </a:extLst>
          </p:cNvPr>
          <p:cNvSpPr/>
          <p:nvPr/>
        </p:nvSpPr>
        <p:spPr>
          <a:xfrm>
            <a:off x="1" y="169494"/>
            <a:ext cx="4165600" cy="718575"/>
          </a:xfrm>
          <a:prstGeom prst="homePlate">
            <a:avLst/>
          </a:prstGeom>
          <a:solidFill>
            <a:srgbClr val="63070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gsana New" panose="02020603050405020304" pitchFamily="18" charset="-34"/>
                <a:ea typeface="+mn-ea"/>
                <a:cs typeface="Angsana New" panose="02020603050405020304" pitchFamily="18" charset="-34"/>
              </a:rPr>
              <a:t> </a:t>
            </a:r>
            <a:r>
              <a:rPr lang="en-US" sz="3600" dirty="0">
                <a:solidFill>
                  <a:prstClr val="white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Classification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H SarabunPSK" panose="020B0500040200020003" pitchFamily="34" charset="-34"/>
              <a:ea typeface="Arial Unicode MS"/>
              <a:cs typeface="TH SarabunPSK" panose="020B0500040200020003" pitchFamily="34" charset="-34"/>
            </a:endParaRPr>
          </a:p>
        </p:txBody>
      </p:sp>
      <p:sp>
        <p:nvSpPr>
          <p:cNvPr id="15" name="สี่เหลี่ยมผืนผ้า 14">
            <a:extLst>
              <a:ext uri="{FF2B5EF4-FFF2-40B4-BE49-F238E27FC236}">
                <a16:creationId xmlns:a16="http://schemas.microsoft.com/office/drawing/2014/main" id="{B5C125C9-56DA-4E23-89F6-FB6D5299F028}"/>
              </a:ext>
            </a:extLst>
          </p:cNvPr>
          <p:cNvSpPr/>
          <p:nvPr/>
        </p:nvSpPr>
        <p:spPr>
          <a:xfrm>
            <a:off x="550838" y="1224566"/>
            <a:ext cx="753100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Split data</a:t>
            </a:r>
            <a:endParaRPr lang="th-TH" sz="24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endParaRPr lang="th-TH" sz="24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17" name="Picture 6" descr="การ์ตูนจักรยานขนส่ง | องค์ประกอบกราฟฟิก แบบ PSD ดาวน์โหลดฟรี - Pikbest">
            <a:extLst>
              <a:ext uri="{FF2B5EF4-FFF2-40B4-BE49-F238E27FC236}">
                <a16:creationId xmlns:a16="http://schemas.microsoft.com/office/drawing/2014/main" id="{4213D19E-804F-4454-B499-FFB310EA68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081846" y="-18544"/>
            <a:ext cx="2609850" cy="175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สี่เหลี่ยมผืนผ้า: มุมมน 2">
            <a:extLst>
              <a:ext uri="{FF2B5EF4-FFF2-40B4-BE49-F238E27FC236}">
                <a16:creationId xmlns:a16="http://schemas.microsoft.com/office/drawing/2014/main" id="{22755191-599D-4672-BEA9-8A2FB25E4BC9}"/>
              </a:ext>
            </a:extLst>
          </p:cNvPr>
          <p:cNvSpPr/>
          <p:nvPr/>
        </p:nvSpPr>
        <p:spPr>
          <a:xfrm>
            <a:off x="634657" y="2360401"/>
            <a:ext cx="4618181" cy="581891"/>
          </a:xfrm>
          <a:prstGeom prst="roundRect">
            <a:avLst/>
          </a:prstGeom>
          <a:solidFill>
            <a:srgbClr val="63070A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" name="กล่องข้อความ 3">
            <a:extLst>
              <a:ext uri="{FF2B5EF4-FFF2-40B4-BE49-F238E27FC236}">
                <a16:creationId xmlns:a16="http://schemas.microsoft.com/office/drawing/2014/main" id="{FC15D20D-8B51-462C-AD14-01824E6F0FB0}"/>
              </a:ext>
            </a:extLst>
          </p:cNvPr>
          <p:cNvSpPr txBox="1"/>
          <p:nvPr/>
        </p:nvSpPr>
        <p:spPr>
          <a:xfrm>
            <a:off x="550838" y="2372202"/>
            <a:ext cx="43318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All data</a:t>
            </a:r>
            <a:endParaRPr lang="th-TH" b="1" dirty="0">
              <a:solidFill>
                <a:schemeClr val="bg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1" name="สี่เหลี่ยมผืนผ้า: มุมมน 10">
            <a:extLst>
              <a:ext uri="{FF2B5EF4-FFF2-40B4-BE49-F238E27FC236}">
                <a16:creationId xmlns:a16="http://schemas.microsoft.com/office/drawing/2014/main" id="{3C84425B-9D6E-4B0B-90A4-4854DB2B1D44}"/>
              </a:ext>
            </a:extLst>
          </p:cNvPr>
          <p:cNvSpPr/>
          <p:nvPr/>
        </p:nvSpPr>
        <p:spPr>
          <a:xfrm>
            <a:off x="634657" y="3143985"/>
            <a:ext cx="2438399" cy="52322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8" name="สี่เหลี่ยมผืนผ้า: มุมมน 17">
            <a:extLst>
              <a:ext uri="{FF2B5EF4-FFF2-40B4-BE49-F238E27FC236}">
                <a16:creationId xmlns:a16="http://schemas.microsoft.com/office/drawing/2014/main" id="{4EC45F08-9900-464B-93BF-12DF3F3A401A}"/>
              </a:ext>
            </a:extLst>
          </p:cNvPr>
          <p:cNvSpPr/>
          <p:nvPr/>
        </p:nvSpPr>
        <p:spPr>
          <a:xfrm>
            <a:off x="3055163" y="3152062"/>
            <a:ext cx="2197676" cy="52322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solidFill>
                <a:schemeClr val="bg1"/>
              </a:solidFill>
            </a:endParaRPr>
          </a:p>
        </p:txBody>
      </p:sp>
      <p:sp>
        <p:nvSpPr>
          <p:cNvPr id="12" name="กล่องข้อความ 11">
            <a:extLst>
              <a:ext uri="{FF2B5EF4-FFF2-40B4-BE49-F238E27FC236}">
                <a16:creationId xmlns:a16="http://schemas.microsoft.com/office/drawing/2014/main" id="{AD192BC6-78ED-414C-90BB-9A5E8E0CCB16}"/>
              </a:ext>
            </a:extLst>
          </p:cNvPr>
          <p:cNvSpPr txBox="1"/>
          <p:nvPr/>
        </p:nvSpPr>
        <p:spPr>
          <a:xfrm>
            <a:off x="1282539" y="3159548"/>
            <a:ext cx="20516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train set</a:t>
            </a:r>
            <a:endParaRPr lang="th-TH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9" name="กล่องข้อความ 18">
            <a:extLst>
              <a:ext uri="{FF2B5EF4-FFF2-40B4-BE49-F238E27FC236}">
                <a16:creationId xmlns:a16="http://schemas.microsoft.com/office/drawing/2014/main" id="{DA8C993A-2529-44A8-9828-034519633A5A}"/>
              </a:ext>
            </a:extLst>
          </p:cNvPr>
          <p:cNvSpPr txBox="1"/>
          <p:nvPr/>
        </p:nvSpPr>
        <p:spPr>
          <a:xfrm>
            <a:off x="3709566" y="3150340"/>
            <a:ext cx="20516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test set</a:t>
            </a:r>
            <a:endParaRPr lang="th-TH" dirty="0">
              <a:solidFill>
                <a:schemeClr val="bg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cxnSp>
        <p:nvCxnSpPr>
          <p:cNvPr id="21" name="ตัวเชื่อมต่อตรง 20">
            <a:extLst>
              <a:ext uri="{FF2B5EF4-FFF2-40B4-BE49-F238E27FC236}">
                <a16:creationId xmlns:a16="http://schemas.microsoft.com/office/drawing/2014/main" id="{5A9239BA-D517-47FD-86B9-27BD1C8B0461}"/>
              </a:ext>
            </a:extLst>
          </p:cNvPr>
          <p:cNvCxnSpPr>
            <a:cxnSpLocks/>
          </p:cNvCxnSpPr>
          <p:nvPr/>
        </p:nvCxnSpPr>
        <p:spPr>
          <a:xfrm>
            <a:off x="634657" y="3598074"/>
            <a:ext cx="489526" cy="560102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2" name="ตัวเชื่อมต่อตรง 21">
            <a:extLst>
              <a:ext uri="{FF2B5EF4-FFF2-40B4-BE49-F238E27FC236}">
                <a16:creationId xmlns:a16="http://schemas.microsoft.com/office/drawing/2014/main" id="{2FA02051-606A-41CD-82FE-E23CB40F9AFC}"/>
              </a:ext>
            </a:extLst>
          </p:cNvPr>
          <p:cNvCxnSpPr>
            <a:cxnSpLocks/>
          </p:cNvCxnSpPr>
          <p:nvPr/>
        </p:nvCxnSpPr>
        <p:spPr>
          <a:xfrm>
            <a:off x="3024911" y="3598074"/>
            <a:ext cx="721709" cy="600364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3" name="สี่เหลี่ยมผืนผ้า: มุมมน 22">
            <a:extLst>
              <a:ext uri="{FF2B5EF4-FFF2-40B4-BE49-F238E27FC236}">
                <a16:creationId xmlns:a16="http://schemas.microsoft.com/office/drawing/2014/main" id="{D4894445-FBCC-43F1-8A1A-CCBC4777041C}"/>
              </a:ext>
            </a:extLst>
          </p:cNvPr>
          <p:cNvSpPr/>
          <p:nvPr/>
        </p:nvSpPr>
        <p:spPr>
          <a:xfrm>
            <a:off x="1050292" y="4176852"/>
            <a:ext cx="1746059" cy="454089"/>
          </a:xfrm>
          <a:prstGeom prst="roundRect">
            <a:avLst/>
          </a:prstGeom>
          <a:solidFill>
            <a:srgbClr val="FF7C80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4" name="สี่เหลี่ยมผืนผ้า: มุมมน 23">
            <a:extLst>
              <a:ext uri="{FF2B5EF4-FFF2-40B4-BE49-F238E27FC236}">
                <a16:creationId xmlns:a16="http://schemas.microsoft.com/office/drawing/2014/main" id="{9E60FF12-67D4-4D1D-B73B-1A8038ADBB05}"/>
              </a:ext>
            </a:extLst>
          </p:cNvPr>
          <p:cNvSpPr/>
          <p:nvPr/>
        </p:nvSpPr>
        <p:spPr>
          <a:xfrm>
            <a:off x="2796352" y="4158176"/>
            <a:ext cx="950268" cy="454089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5" name="กล่องข้อความ 24">
            <a:extLst>
              <a:ext uri="{FF2B5EF4-FFF2-40B4-BE49-F238E27FC236}">
                <a16:creationId xmlns:a16="http://schemas.microsoft.com/office/drawing/2014/main" id="{2DBAF203-253F-402F-8474-895DDD0A1C91}"/>
              </a:ext>
            </a:extLst>
          </p:cNvPr>
          <p:cNvSpPr txBox="1"/>
          <p:nvPr/>
        </p:nvSpPr>
        <p:spPr>
          <a:xfrm>
            <a:off x="1272352" y="4203841"/>
            <a:ext cx="1323066" cy="40011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traintrain</a:t>
            </a:r>
            <a:r>
              <a:rPr lang="en-US" sz="2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set</a:t>
            </a:r>
            <a:endParaRPr lang="th-TH" sz="20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26" name="กล่องข้อความ 25">
            <a:extLst>
              <a:ext uri="{FF2B5EF4-FFF2-40B4-BE49-F238E27FC236}">
                <a16:creationId xmlns:a16="http://schemas.microsoft.com/office/drawing/2014/main" id="{A309732C-D3A6-4029-91D2-6BAE1B69DC7C}"/>
              </a:ext>
            </a:extLst>
          </p:cNvPr>
          <p:cNvSpPr txBox="1"/>
          <p:nvPr/>
        </p:nvSpPr>
        <p:spPr>
          <a:xfrm>
            <a:off x="2796352" y="4165662"/>
            <a:ext cx="10298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validation</a:t>
            </a:r>
            <a:endParaRPr lang="th-TH" sz="20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graphicFrame>
        <p:nvGraphicFramePr>
          <p:cNvPr id="37" name="ตาราง 37">
            <a:extLst>
              <a:ext uri="{FF2B5EF4-FFF2-40B4-BE49-F238E27FC236}">
                <a16:creationId xmlns:a16="http://schemas.microsoft.com/office/drawing/2014/main" id="{9D726351-2314-4E43-B7AD-A20427B17A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5418830"/>
              </p:ext>
            </p:extLst>
          </p:nvPr>
        </p:nvGraphicFramePr>
        <p:xfrm>
          <a:off x="5560984" y="2942292"/>
          <a:ext cx="6086770" cy="3350041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608677">
                  <a:extLst>
                    <a:ext uri="{9D8B030D-6E8A-4147-A177-3AD203B41FA5}">
                      <a16:colId xmlns:a16="http://schemas.microsoft.com/office/drawing/2014/main" val="3010623337"/>
                    </a:ext>
                  </a:extLst>
                </a:gridCol>
                <a:gridCol w="608677">
                  <a:extLst>
                    <a:ext uri="{9D8B030D-6E8A-4147-A177-3AD203B41FA5}">
                      <a16:colId xmlns:a16="http://schemas.microsoft.com/office/drawing/2014/main" val="690871676"/>
                    </a:ext>
                  </a:extLst>
                </a:gridCol>
                <a:gridCol w="608677">
                  <a:extLst>
                    <a:ext uri="{9D8B030D-6E8A-4147-A177-3AD203B41FA5}">
                      <a16:colId xmlns:a16="http://schemas.microsoft.com/office/drawing/2014/main" val="940524343"/>
                    </a:ext>
                  </a:extLst>
                </a:gridCol>
                <a:gridCol w="608677">
                  <a:extLst>
                    <a:ext uri="{9D8B030D-6E8A-4147-A177-3AD203B41FA5}">
                      <a16:colId xmlns:a16="http://schemas.microsoft.com/office/drawing/2014/main" val="4013289699"/>
                    </a:ext>
                  </a:extLst>
                </a:gridCol>
                <a:gridCol w="608677">
                  <a:extLst>
                    <a:ext uri="{9D8B030D-6E8A-4147-A177-3AD203B41FA5}">
                      <a16:colId xmlns:a16="http://schemas.microsoft.com/office/drawing/2014/main" val="1329491021"/>
                    </a:ext>
                  </a:extLst>
                </a:gridCol>
                <a:gridCol w="608677">
                  <a:extLst>
                    <a:ext uri="{9D8B030D-6E8A-4147-A177-3AD203B41FA5}">
                      <a16:colId xmlns:a16="http://schemas.microsoft.com/office/drawing/2014/main" val="3217805920"/>
                    </a:ext>
                  </a:extLst>
                </a:gridCol>
                <a:gridCol w="586736">
                  <a:extLst>
                    <a:ext uri="{9D8B030D-6E8A-4147-A177-3AD203B41FA5}">
                      <a16:colId xmlns:a16="http://schemas.microsoft.com/office/drawing/2014/main" val="3424142766"/>
                    </a:ext>
                  </a:extLst>
                </a:gridCol>
                <a:gridCol w="638006">
                  <a:extLst>
                    <a:ext uri="{9D8B030D-6E8A-4147-A177-3AD203B41FA5}">
                      <a16:colId xmlns:a16="http://schemas.microsoft.com/office/drawing/2014/main" val="2558004812"/>
                    </a:ext>
                  </a:extLst>
                </a:gridCol>
                <a:gridCol w="601289">
                  <a:extLst>
                    <a:ext uri="{9D8B030D-6E8A-4147-A177-3AD203B41FA5}">
                      <a16:colId xmlns:a16="http://schemas.microsoft.com/office/drawing/2014/main" val="921855680"/>
                    </a:ext>
                  </a:extLst>
                </a:gridCol>
                <a:gridCol w="608677">
                  <a:extLst>
                    <a:ext uri="{9D8B030D-6E8A-4147-A177-3AD203B41FA5}">
                      <a16:colId xmlns:a16="http://schemas.microsoft.com/office/drawing/2014/main" val="1546241477"/>
                    </a:ext>
                  </a:extLst>
                </a:gridCol>
              </a:tblGrid>
              <a:tr h="332521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Validation</a:t>
                      </a:r>
                      <a:endParaRPr lang="th-TH" sz="1050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err="1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traintrain</a:t>
                      </a:r>
                      <a:endParaRPr lang="th-TH" sz="900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0" lang="en-US" sz="11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traintrain</a:t>
                      </a:r>
                      <a:endParaRPr lang="th-TH" sz="300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0" lang="en-US" sz="11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traintrain</a:t>
                      </a:r>
                      <a:endParaRPr lang="th-TH" sz="300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0" lang="en-US" sz="11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traintrain</a:t>
                      </a:r>
                      <a:endParaRPr lang="th-TH" sz="300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0" lang="en-US" sz="11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traintrain</a:t>
                      </a:r>
                      <a:endParaRPr lang="th-TH" sz="300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0" lang="en-US" sz="11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traintrain</a:t>
                      </a:r>
                      <a:endParaRPr lang="th-TH" sz="300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0" lang="en-US" sz="11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traintrain</a:t>
                      </a:r>
                      <a:endParaRPr lang="th-TH" sz="300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0" lang="en-US" sz="11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traintrain</a:t>
                      </a:r>
                      <a:endParaRPr lang="th-TH" sz="300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0" lang="en-US" sz="11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traintrain</a:t>
                      </a:r>
                      <a:endParaRPr lang="th-TH" sz="300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3420447"/>
                  </a:ext>
                </a:extLst>
              </a:tr>
              <a:tr h="32821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traintrain</a:t>
                      </a:r>
                      <a:endParaRPr lang="th-TH" sz="100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  <a:p>
                      <a:endParaRPr lang="th-TH" sz="800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Validation</a:t>
                      </a:r>
                      <a:endParaRPr lang="th-TH" sz="800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  <a:p>
                      <a:endParaRPr lang="th-TH" sz="800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0" lang="en-US" sz="11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traintrain</a:t>
                      </a:r>
                      <a:endParaRPr lang="th-TH" sz="300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0" lang="en-US" sz="11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traintrain</a:t>
                      </a:r>
                      <a:endParaRPr lang="th-TH" sz="300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0" lang="en-US" sz="11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traintrain</a:t>
                      </a:r>
                      <a:endParaRPr lang="th-TH" sz="300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0" lang="en-US" sz="11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traintrain</a:t>
                      </a:r>
                      <a:endParaRPr lang="th-TH" sz="300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0" lang="en-US" sz="11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traintrain</a:t>
                      </a:r>
                      <a:endParaRPr lang="th-TH" sz="300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0" lang="en-US" sz="11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traintrain</a:t>
                      </a:r>
                      <a:endParaRPr lang="th-TH" sz="300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0" lang="en-US" sz="11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traintrain</a:t>
                      </a:r>
                      <a:endParaRPr lang="th-TH" sz="300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0" lang="en-US" sz="11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traintrain</a:t>
                      </a:r>
                      <a:endParaRPr lang="th-TH" sz="300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0746719"/>
                  </a:ext>
                </a:extLst>
              </a:tr>
              <a:tr h="33252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traintrain</a:t>
                      </a:r>
                      <a:endParaRPr kumimoji="0" lang="th-TH" sz="3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H SarabunPSK" panose="020B0500040200020003" pitchFamily="34" charset="-34"/>
                        <a:ea typeface="+mn-ea"/>
                        <a:cs typeface="TH SarabunPSK" panose="020B0500040200020003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traintrain</a:t>
                      </a:r>
                      <a:endParaRPr kumimoji="0" lang="th-TH" sz="3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H SarabunPSK" panose="020B0500040200020003" pitchFamily="34" charset="-34"/>
                        <a:ea typeface="+mn-ea"/>
                        <a:cs typeface="TH SarabunPSK" panose="020B0500040200020003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Validation</a:t>
                      </a:r>
                      <a:endParaRPr lang="th-TH" sz="800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  <a:p>
                      <a:endParaRPr lang="th-TH" sz="800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0" lang="en-US" sz="11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traintrain</a:t>
                      </a:r>
                      <a:endParaRPr lang="th-TH" sz="300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0" lang="en-US" sz="11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traintrain</a:t>
                      </a:r>
                      <a:endParaRPr lang="th-TH" sz="300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0" lang="en-US" sz="11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traintrain</a:t>
                      </a:r>
                      <a:endParaRPr lang="th-TH" sz="300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0" lang="en-US" sz="11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traintrain</a:t>
                      </a:r>
                      <a:endParaRPr lang="th-TH" sz="300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0" lang="en-US" sz="11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traintrain</a:t>
                      </a:r>
                      <a:endParaRPr lang="th-TH" sz="300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0" lang="en-US" sz="11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traintrain</a:t>
                      </a:r>
                      <a:endParaRPr lang="th-TH" sz="300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0" lang="en-US" sz="11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traintrain</a:t>
                      </a:r>
                      <a:endParaRPr lang="th-TH" sz="300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3172669"/>
                  </a:ext>
                </a:extLst>
              </a:tr>
              <a:tr h="33252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traintrain</a:t>
                      </a:r>
                      <a:endParaRPr kumimoji="0" lang="th-TH" sz="3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H SarabunPSK" panose="020B0500040200020003" pitchFamily="34" charset="-34"/>
                        <a:ea typeface="+mn-ea"/>
                        <a:cs typeface="TH SarabunPSK" panose="020B0500040200020003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traintrain</a:t>
                      </a:r>
                      <a:endParaRPr kumimoji="0" lang="th-TH" sz="3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H SarabunPSK" panose="020B0500040200020003" pitchFamily="34" charset="-34"/>
                        <a:ea typeface="+mn-ea"/>
                        <a:cs typeface="TH SarabunPSK" panose="020B0500040200020003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traintrain</a:t>
                      </a:r>
                      <a:endParaRPr kumimoji="0" lang="th-TH" sz="3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H SarabunPSK" panose="020B0500040200020003" pitchFamily="34" charset="-34"/>
                        <a:ea typeface="+mn-ea"/>
                        <a:cs typeface="TH SarabunPSK" panose="020B0500040200020003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Validation</a:t>
                      </a:r>
                      <a:endParaRPr lang="th-TH" sz="800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  <a:p>
                      <a:endParaRPr lang="th-TH" sz="800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0" lang="en-US" sz="11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traintrain</a:t>
                      </a:r>
                      <a:endParaRPr lang="th-TH" sz="300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0" lang="en-US" sz="11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traintrain</a:t>
                      </a:r>
                      <a:endParaRPr lang="th-TH" sz="300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0" lang="en-US" sz="11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traintrain</a:t>
                      </a:r>
                      <a:endParaRPr lang="th-TH" sz="300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0" lang="en-US" sz="11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traintrain</a:t>
                      </a:r>
                      <a:endParaRPr lang="th-TH" sz="300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0" lang="en-US" sz="11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traintrain</a:t>
                      </a:r>
                      <a:endParaRPr lang="th-TH" sz="300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0" lang="en-US" sz="11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traintrain</a:t>
                      </a:r>
                      <a:endParaRPr lang="th-TH" sz="300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9820714"/>
                  </a:ext>
                </a:extLst>
              </a:tr>
              <a:tr h="33252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traintrain</a:t>
                      </a:r>
                      <a:endParaRPr kumimoji="0" lang="th-TH" sz="3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H SarabunPSK" panose="020B0500040200020003" pitchFamily="34" charset="-34"/>
                        <a:ea typeface="+mn-ea"/>
                        <a:cs typeface="TH SarabunPSK" panose="020B0500040200020003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traintrain</a:t>
                      </a:r>
                      <a:endParaRPr kumimoji="0" lang="th-TH" sz="3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H SarabunPSK" panose="020B0500040200020003" pitchFamily="34" charset="-34"/>
                        <a:ea typeface="+mn-ea"/>
                        <a:cs typeface="TH SarabunPSK" panose="020B0500040200020003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traintrain</a:t>
                      </a:r>
                      <a:endParaRPr kumimoji="0" lang="th-TH" sz="3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H SarabunPSK" panose="020B0500040200020003" pitchFamily="34" charset="-34"/>
                        <a:ea typeface="+mn-ea"/>
                        <a:cs typeface="TH SarabunPSK" panose="020B0500040200020003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traintrain</a:t>
                      </a:r>
                      <a:endParaRPr kumimoji="0" lang="th-TH" sz="3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H SarabunPSK" panose="020B0500040200020003" pitchFamily="34" charset="-34"/>
                        <a:ea typeface="+mn-ea"/>
                        <a:cs typeface="TH SarabunPSK" panose="020B0500040200020003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Validation</a:t>
                      </a:r>
                      <a:endParaRPr lang="th-TH" sz="800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  <a:p>
                      <a:endParaRPr lang="th-TH" sz="800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0" lang="en-US" sz="11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traintrain</a:t>
                      </a:r>
                      <a:endParaRPr lang="th-TH" sz="300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0" lang="en-US" sz="11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traintrain</a:t>
                      </a:r>
                      <a:endParaRPr lang="th-TH" sz="300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0" lang="en-US" sz="11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traintrain</a:t>
                      </a:r>
                      <a:endParaRPr lang="th-TH" sz="300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0" lang="en-US" sz="11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traintrain</a:t>
                      </a:r>
                      <a:endParaRPr lang="th-TH" sz="300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0" lang="en-US" sz="11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traintrain</a:t>
                      </a:r>
                      <a:endParaRPr lang="th-TH" sz="300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514693"/>
                  </a:ext>
                </a:extLst>
              </a:tr>
              <a:tr h="33252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traintrain</a:t>
                      </a:r>
                      <a:endParaRPr kumimoji="0" lang="th-TH" sz="3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H SarabunPSK" panose="020B0500040200020003" pitchFamily="34" charset="-34"/>
                        <a:ea typeface="+mn-ea"/>
                        <a:cs typeface="TH SarabunPSK" panose="020B0500040200020003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traintrain</a:t>
                      </a:r>
                      <a:endParaRPr kumimoji="0" lang="th-TH" sz="3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H SarabunPSK" panose="020B0500040200020003" pitchFamily="34" charset="-34"/>
                        <a:ea typeface="+mn-ea"/>
                        <a:cs typeface="TH SarabunPSK" panose="020B0500040200020003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traintrain</a:t>
                      </a:r>
                      <a:endParaRPr kumimoji="0" lang="th-TH" sz="3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H SarabunPSK" panose="020B0500040200020003" pitchFamily="34" charset="-34"/>
                        <a:ea typeface="+mn-ea"/>
                        <a:cs typeface="TH SarabunPSK" panose="020B0500040200020003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traintrain</a:t>
                      </a:r>
                      <a:endParaRPr kumimoji="0" lang="th-TH" sz="3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H SarabunPSK" panose="020B0500040200020003" pitchFamily="34" charset="-34"/>
                        <a:ea typeface="+mn-ea"/>
                        <a:cs typeface="TH SarabunPSK" panose="020B0500040200020003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traintrain</a:t>
                      </a:r>
                      <a:endParaRPr kumimoji="0" lang="th-TH" sz="3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H SarabunPSK" panose="020B0500040200020003" pitchFamily="34" charset="-34"/>
                        <a:ea typeface="+mn-ea"/>
                        <a:cs typeface="TH SarabunPSK" panose="020B0500040200020003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Validation</a:t>
                      </a:r>
                      <a:endParaRPr lang="th-TH" sz="800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  <a:p>
                      <a:endParaRPr lang="th-TH" sz="800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0" lang="en-US" sz="11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traintrain</a:t>
                      </a:r>
                      <a:endParaRPr lang="th-TH" sz="300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0" lang="en-US" sz="11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traintrain</a:t>
                      </a:r>
                      <a:endParaRPr lang="th-TH" sz="300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0" lang="en-US" sz="11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traintrain</a:t>
                      </a:r>
                      <a:endParaRPr lang="th-TH" sz="300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0" lang="en-US" sz="11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traintrain</a:t>
                      </a:r>
                      <a:endParaRPr lang="th-TH" sz="300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8221780"/>
                  </a:ext>
                </a:extLst>
              </a:tr>
              <a:tr h="33252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traintrain</a:t>
                      </a:r>
                      <a:endParaRPr kumimoji="0" lang="th-TH" sz="3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H SarabunPSK" panose="020B0500040200020003" pitchFamily="34" charset="-34"/>
                        <a:ea typeface="+mn-ea"/>
                        <a:cs typeface="TH SarabunPSK" panose="020B0500040200020003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traintrain</a:t>
                      </a:r>
                      <a:endParaRPr kumimoji="0" lang="th-TH" sz="3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H SarabunPSK" panose="020B0500040200020003" pitchFamily="34" charset="-34"/>
                        <a:ea typeface="+mn-ea"/>
                        <a:cs typeface="TH SarabunPSK" panose="020B0500040200020003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traintrain</a:t>
                      </a:r>
                      <a:endParaRPr kumimoji="0" lang="th-TH" sz="3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H SarabunPSK" panose="020B0500040200020003" pitchFamily="34" charset="-34"/>
                        <a:ea typeface="+mn-ea"/>
                        <a:cs typeface="TH SarabunPSK" panose="020B0500040200020003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traintrain</a:t>
                      </a:r>
                      <a:endParaRPr kumimoji="0" lang="th-TH" sz="3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H SarabunPSK" panose="020B0500040200020003" pitchFamily="34" charset="-34"/>
                        <a:ea typeface="+mn-ea"/>
                        <a:cs typeface="TH SarabunPSK" panose="020B0500040200020003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traintrain</a:t>
                      </a:r>
                      <a:endParaRPr kumimoji="0" lang="th-TH" sz="3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H SarabunPSK" panose="020B0500040200020003" pitchFamily="34" charset="-34"/>
                        <a:ea typeface="+mn-ea"/>
                        <a:cs typeface="TH SarabunPSK" panose="020B0500040200020003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traintrain</a:t>
                      </a:r>
                      <a:endParaRPr kumimoji="0" lang="th-TH" sz="3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H SarabunPSK" panose="020B0500040200020003" pitchFamily="34" charset="-34"/>
                        <a:ea typeface="+mn-ea"/>
                        <a:cs typeface="TH SarabunPSK" panose="020B0500040200020003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Validation</a:t>
                      </a:r>
                      <a:endParaRPr lang="th-TH" sz="800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  <a:p>
                      <a:endParaRPr lang="th-TH" sz="800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0" lang="en-US" sz="11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traintrain</a:t>
                      </a:r>
                      <a:endParaRPr lang="th-TH" sz="300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0" lang="en-US" sz="11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traintrain</a:t>
                      </a:r>
                      <a:endParaRPr lang="th-TH" sz="300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0" lang="en-US" sz="11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traintrain</a:t>
                      </a:r>
                      <a:endParaRPr lang="th-TH" sz="300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2329242"/>
                  </a:ext>
                </a:extLst>
              </a:tr>
              <a:tr h="33252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traintrain</a:t>
                      </a:r>
                      <a:endParaRPr kumimoji="0" lang="th-TH" sz="3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H SarabunPSK" panose="020B0500040200020003" pitchFamily="34" charset="-34"/>
                        <a:ea typeface="+mn-ea"/>
                        <a:cs typeface="TH SarabunPSK" panose="020B0500040200020003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traintrain</a:t>
                      </a:r>
                      <a:endParaRPr kumimoji="0" lang="th-TH" sz="3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H SarabunPSK" panose="020B0500040200020003" pitchFamily="34" charset="-34"/>
                        <a:ea typeface="+mn-ea"/>
                        <a:cs typeface="TH SarabunPSK" panose="020B0500040200020003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traintrain</a:t>
                      </a:r>
                      <a:endParaRPr kumimoji="0" lang="th-TH" sz="3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H SarabunPSK" panose="020B0500040200020003" pitchFamily="34" charset="-34"/>
                        <a:ea typeface="+mn-ea"/>
                        <a:cs typeface="TH SarabunPSK" panose="020B0500040200020003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traintrain</a:t>
                      </a:r>
                      <a:endParaRPr kumimoji="0" lang="th-TH" sz="3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H SarabunPSK" panose="020B0500040200020003" pitchFamily="34" charset="-34"/>
                        <a:ea typeface="+mn-ea"/>
                        <a:cs typeface="TH SarabunPSK" panose="020B0500040200020003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traintrain</a:t>
                      </a:r>
                      <a:endParaRPr kumimoji="0" lang="th-TH" sz="3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H SarabunPSK" panose="020B0500040200020003" pitchFamily="34" charset="-34"/>
                        <a:ea typeface="+mn-ea"/>
                        <a:cs typeface="TH SarabunPSK" panose="020B0500040200020003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traintrain</a:t>
                      </a:r>
                      <a:endParaRPr kumimoji="0" lang="th-TH" sz="3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H SarabunPSK" panose="020B0500040200020003" pitchFamily="34" charset="-34"/>
                        <a:ea typeface="+mn-ea"/>
                        <a:cs typeface="TH SarabunPSK" panose="020B0500040200020003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traintrain</a:t>
                      </a:r>
                      <a:endParaRPr kumimoji="0" lang="th-TH" sz="3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H SarabunPSK" panose="020B0500040200020003" pitchFamily="34" charset="-34"/>
                        <a:ea typeface="+mn-ea"/>
                        <a:cs typeface="TH SarabunPSK" panose="020B0500040200020003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Validation</a:t>
                      </a:r>
                      <a:endParaRPr lang="th-TH" sz="800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  <a:p>
                      <a:endParaRPr lang="th-TH" sz="800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0" lang="en-US" sz="11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traintrain</a:t>
                      </a:r>
                      <a:endParaRPr lang="th-TH" sz="300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0" lang="en-US" sz="11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traintrain</a:t>
                      </a:r>
                      <a:endParaRPr lang="th-TH" sz="300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9849940"/>
                  </a:ext>
                </a:extLst>
              </a:tr>
              <a:tr h="33252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traintrain</a:t>
                      </a:r>
                      <a:endParaRPr kumimoji="0" lang="th-TH" sz="3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H SarabunPSK" panose="020B0500040200020003" pitchFamily="34" charset="-34"/>
                        <a:ea typeface="+mn-ea"/>
                        <a:cs typeface="TH SarabunPSK" panose="020B0500040200020003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traintrain</a:t>
                      </a:r>
                      <a:endParaRPr kumimoji="0" lang="th-TH" sz="3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H SarabunPSK" panose="020B0500040200020003" pitchFamily="34" charset="-34"/>
                        <a:ea typeface="+mn-ea"/>
                        <a:cs typeface="TH SarabunPSK" panose="020B0500040200020003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traintrain</a:t>
                      </a:r>
                      <a:endParaRPr kumimoji="0" lang="th-TH" sz="3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H SarabunPSK" panose="020B0500040200020003" pitchFamily="34" charset="-34"/>
                        <a:ea typeface="+mn-ea"/>
                        <a:cs typeface="TH SarabunPSK" panose="020B0500040200020003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traintrain</a:t>
                      </a:r>
                      <a:endParaRPr kumimoji="0" lang="th-TH" sz="3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H SarabunPSK" panose="020B0500040200020003" pitchFamily="34" charset="-34"/>
                        <a:ea typeface="+mn-ea"/>
                        <a:cs typeface="TH SarabunPSK" panose="020B0500040200020003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traintrain</a:t>
                      </a:r>
                      <a:endParaRPr kumimoji="0" lang="th-TH" sz="3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H SarabunPSK" panose="020B0500040200020003" pitchFamily="34" charset="-34"/>
                        <a:ea typeface="+mn-ea"/>
                        <a:cs typeface="TH SarabunPSK" panose="020B0500040200020003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traintrain</a:t>
                      </a:r>
                      <a:endParaRPr kumimoji="0" lang="th-TH" sz="3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H SarabunPSK" panose="020B0500040200020003" pitchFamily="34" charset="-34"/>
                        <a:ea typeface="+mn-ea"/>
                        <a:cs typeface="TH SarabunPSK" panose="020B0500040200020003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traintrain</a:t>
                      </a:r>
                      <a:endParaRPr kumimoji="0" lang="th-TH" sz="3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H SarabunPSK" panose="020B0500040200020003" pitchFamily="34" charset="-34"/>
                        <a:ea typeface="+mn-ea"/>
                        <a:cs typeface="TH SarabunPSK" panose="020B0500040200020003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traintrain</a:t>
                      </a:r>
                      <a:endParaRPr kumimoji="0" lang="th-TH" sz="3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H SarabunPSK" panose="020B0500040200020003" pitchFamily="34" charset="-34"/>
                        <a:ea typeface="+mn-ea"/>
                        <a:cs typeface="TH SarabunPSK" panose="020B0500040200020003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Validation</a:t>
                      </a:r>
                      <a:endParaRPr lang="th-TH" sz="800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  <a:p>
                      <a:endParaRPr lang="th-TH" sz="800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traintrain</a:t>
                      </a:r>
                      <a:endParaRPr lang="th-TH" sz="100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  <a:p>
                      <a:endParaRPr lang="th-TH" sz="800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403083"/>
                  </a:ext>
                </a:extLst>
              </a:tr>
              <a:tr h="33252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traintrain</a:t>
                      </a:r>
                      <a:endParaRPr kumimoji="0" lang="th-TH" sz="3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H SarabunPSK" panose="020B0500040200020003" pitchFamily="34" charset="-34"/>
                        <a:ea typeface="+mn-ea"/>
                        <a:cs typeface="TH SarabunPSK" panose="020B0500040200020003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traintrain</a:t>
                      </a:r>
                      <a:endParaRPr kumimoji="0" lang="th-TH" sz="3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H SarabunPSK" panose="020B0500040200020003" pitchFamily="34" charset="-34"/>
                        <a:ea typeface="+mn-ea"/>
                        <a:cs typeface="TH SarabunPSK" panose="020B0500040200020003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traintrain</a:t>
                      </a:r>
                      <a:endParaRPr kumimoji="0" lang="th-TH" sz="3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H SarabunPSK" panose="020B0500040200020003" pitchFamily="34" charset="-34"/>
                        <a:ea typeface="+mn-ea"/>
                        <a:cs typeface="TH SarabunPSK" panose="020B0500040200020003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traintrain</a:t>
                      </a:r>
                      <a:endParaRPr kumimoji="0" lang="th-TH" sz="3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H SarabunPSK" panose="020B0500040200020003" pitchFamily="34" charset="-34"/>
                        <a:ea typeface="+mn-ea"/>
                        <a:cs typeface="TH SarabunPSK" panose="020B0500040200020003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traintrain</a:t>
                      </a:r>
                      <a:endParaRPr kumimoji="0" lang="th-TH" sz="3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H SarabunPSK" panose="020B0500040200020003" pitchFamily="34" charset="-34"/>
                        <a:ea typeface="+mn-ea"/>
                        <a:cs typeface="TH SarabunPSK" panose="020B0500040200020003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traintrain</a:t>
                      </a:r>
                      <a:endParaRPr kumimoji="0" lang="th-TH" sz="3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H SarabunPSK" panose="020B0500040200020003" pitchFamily="34" charset="-34"/>
                        <a:ea typeface="+mn-ea"/>
                        <a:cs typeface="TH SarabunPSK" panose="020B0500040200020003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traintrain</a:t>
                      </a:r>
                      <a:endParaRPr kumimoji="0" lang="th-TH" sz="3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H SarabunPSK" panose="020B0500040200020003" pitchFamily="34" charset="-34"/>
                        <a:ea typeface="+mn-ea"/>
                        <a:cs typeface="TH SarabunPSK" panose="020B0500040200020003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traintrain</a:t>
                      </a:r>
                      <a:endParaRPr kumimoji="0" lang="th-TH" sz="3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H SarabunPSK" panose="020B0500040200020003" pitchFamily="34" charset="-34"/>
                        <a:ea typeface="+mn-ea"/>
                        <a:cs typeface="TH SarabunPSK" panose="020B0500040200020003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traintrain</a:t>
                      </a:r>
                      <a:endParaRPr lang="th-TH" sz="100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  <a:p>
                      <a:endParaRPr lang="th-TH" sz="800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Validation</a:t>
                      </a:r>
                      <a:endParaRPr lang="th-TH" sz="800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  <a:p>
                      <a:endParaRPr lang="th-TH" sz="800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11995017"/>
                  </a:ext>
                </a:extLst>
              </a:tr>
            </a:tbl>
          </a:graphicData>
        </a:graphic>
      </p:graphicFrame>
      <p:sp>
        <p:nvSpPr>
          <p:cNvPr id="39" name="วงเล็บปีกกาขวา 38">
            <a:extLst>
              <a:ext uri="{FF2B5EF4-FFF2-40B4-BE49-F238E27FC236}">
                <a16:creationId xmlns:a16="http://schemas.microsoft.com/office/drawing/2014/main" id="{32F6F996-2BC1-41DC-9B59-DFC08F9A0F62}"/>
              </a:ext>
            </a:extLst>
          </p:cNvPr>
          <p:cNvSpPr/>
          <p:nvPr/>
        </p:nvSpPr>
        <p:spPr>
          <a:xfrm>
            <a:off x="4268834" y="3947602"/>
            <a:ext cx="384967" cy="912588"/>
          </a:xfrm>
          <a:prstGeom prst="rightBrac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1716848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6">
            <a:extLst>
              <a:ext uri="{FF2B5EF4-FFF2-40B4-BE49-F238E27FC236}">
                <a16:creationId xmlns:a16="http://schemas.microsoft.com/office/drawing/2014/main" id="{C14F4AA2-BA01-4E29-829C-3F9E21E1622F}"/>
              </a:ext>
            </a:extLst>
          </p:cNvPr>
          <p:cNvSpPr/>
          <p:nvPr/>
        </p:nvSpPr>
        <p:spPr>
          <a:xfrm>
            <a:off x="0" y="206364"/>
            <a:ext cx="5079999" cy="718575"/>
          </a:xfrm>
          <a:prstGeom prst="homePlate">
            <a:avLst/>
          </a:prstGeom>
          <a:solidFill>
            <a:srgbClr val="63070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/>
            <a:r>
              <a:rPr kumimoji="0" lang="th-TH" sz="3600" i="0" u="none" strike="noStrike" kern="1200" normalizeH="0" baseline="0" noProof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TH SarabunPSK" panose="020B0500040200020003" pitchFamily="34" charset="-34"/>
                <a:ea typeface="Arial Unicode MS"/>
                <a:cs typeface="TH SarabunPSK" panose="020B0500040200020003" pitchFamily="34" charset="-34"/>
              </a:rPr>
              <a:t>สร้างและวัดประสิทธิภาพโมเดล</a:t>
            </a:r>
            <a:endParaRPr kumimoji="0" lang="en-US" sz="3600" i="0" u="none" strike="noStrike" kern="1200" normalizeH="0" baseline="0" noProof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LnTx/>
              <a:uFillTx/>
              <a:latin typeface="TH SarabunPSK" panose="020B0500040200020003" pitchFamily="34" charset="-34"/>
              <a:ea typeface="Arial Unicode MS"/>
              <a:cs typeface="TH SarabunPSK" panose="020B0500040200020003" pitchFamily="34" charset="-34"/>
            </a:endParaRPr>
          </a:p>
        </p:txBody>
      </p:sp>
      <p:sp>
        <p:nvSpPr>
          <p:cNvPr id="54" name="ลูกศร: รูปห้าเหลี่ยม 53">
            <a:extLst>
              <a:ext uri="{FF2B5EF4-FFF2-40B4-BE49-F238E27FC236}">
                <a16:creationId xmlns:a16="http://schemas.microsoft.com/office/drawing/2014/main" id="{0A2D04EB-790A-4A47-BBCC-195B5C889C4B}"/>
              </a:ext>
            </a:extLst>
          </p:cNvPr>
          <p:cNvSpPr/>
          <p:nvPr/>
        </p:nvSpPr>
        <p:spPr>
          <a:xfrm rot="10800000">
            <a:off x="2550896" y="3158397"/>
            <a:ext cx="7334841" cy="792339"/>
          </a:xfrm>
          <a:prstGeom prst="homePlate">
            <a:avLst/>
          </a:prstGeom>
          <a:solidFill>
            <a:srgbClr val="63070A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solidFill>
                <a:schemeClr val="bg1"/>
              </a:solidFill>
            </a:endParaRPr>
          </a:p>
        </p:txBody>
      </p:sp>
      <p:sp>
        <p:nvSpPr>
          <p:cNvPr id="56" name="ลูกศร: รูปห้าเหลี่ยม 55">
            <a:extLst>
              <a:ext uri="{FF2B5EF4-FFF2-40B4-BE49-F238E27FC236}">
                <a16:creationId xmlns:a16="http://schemas.microsoft.com/office/drawing/2014/main" id="{AC3C649E-4133-4714-B3C0-CD72F9D5EB64}"/>
              </a:ext>
            </a:extLst>
          </p:cNvPr>
          <p:cNvSpPr/>
          <p:nvPr/>
        </p:nvSpPr>
        <p:spPr>
          <a:xfrm rot="10800000">
            <a:off x="2539997" y="1686266"/>
            <a:ext cx="7334841" cy="954993"/>
          </a:xfrm>
          <a:prstGeom prst="homePlate">
            <a:avLst/>
          </a:prstGeom>
          <a:solidFill>
            <a:srgbClr val="63070A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1CDB929A-853F-41B3-B12C-9D9F42ECB00D}"/>
              </a:ext>
            </a:extLst>
          </p:cNvPr>
          <p:cNvGrpSpPr/>
          <p:nvPr/>
        </p:nvGrpSpPr>
        <p:grpSpPr>
          <a:xfrm>
            <a:off x="9896646" y="3518772"/>
            <a:ext cx="2721535" cy="2661451"/>
            <a:chOff x="395536" y="1376189"/>
            <a:chExt cx="3286833" cy="3490091"/>
          </a:xfrm>
        </p:grpSpPr>
        <p:grpSp>
          <p:nvGrpSpPr>
            <p:cNvPr id="71" name="Group 3">
              <a:extLst>
                <a:ext uri="{FF2B5EF4-FFF2-40B4-BE49-F238E27FC236}">
                  <a16:creationId xmlns:a16="http://schemas.microsoft.com/office/drawing/2014/main" id="{B53FC97E-F72B-4B3C-9B70-5E137F92E7D5}"/>
                </a:ext>
              </a:extLst>
            </p:cNvPr>
            <p:cNvGrpSpPr/>
            <p:nvPr/>
          </p:nvGrpSpPr>
          <p:grpSpPr>
            <a:xfrm>
              <a:off x="395536" y="1376189"/>
              <a:ext cx="3286833" cy="3490091"/>
              <a:chOff x="4848046" y="3681671"/>
              <a:chExt cx="2758049" cy="2928608"/>
            </a:xfrm>
            <a:solidFill>
              <a:srgbClr val="797B4F"/>
            </a:solidFill>
          </p:grpSpPr>
          <p:sp>
            <p:nvSpPr>
              <p:cNvPr id="127" name="Rounded Rectangle 4">
                <a:extLst>
                  <a:ext uri="{FF2B5EF4-FFF2-40B4-BE49-F238E27FC236}">
                    <a16:creationId xmlns:a16="http://schemas.microsoft.com/office/drawing/2014/main" id="{E966B7DF-C22C-4A99-94C7-AB5ECD23AAD3}"/>
                  </a:ext>
                </a:extLst>
              </p:cNvPr>
              <p:cNvSpPr/>
              <p:nvPr/>
            </p:nvSpPr>
            <p:spPr>
              <a:xfrm>
                <a:off x="5903273" y="6071006"/>
                <a:ext cx="631463" cy="131555"/>
              </a:xfrm>
              <a:prstGeom prst="roundRect">
                <a:avLst>
                  <a:gd name="adj" fmla="val 5000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8" name="Rounded Rectangle 5">
                <a:extLst>
                  <a:ext uri="{FF2B5EF4-FFF2-40B4-BE49-F238E27FC236}">
                    <a16:creationId xmlns:a16="http://schemas.microsoft.com/office/drawing/2014/main" id="{85064825-8F82-435F-B90A-0DF548F917B2}"/>
                  </a:ext>
                </a:extLst>
              </p:cNvPr>
              <p:cNvSpPr/>
              <p:nvPr/>
            </p:nvSpPr>
            <p:spPr>
              <a:xfrm>
                <a:off x="5929584" y="6274865"/>
                <a:ext cx="578841" cy="131555"/>
              </a:xfrm>
              <a:prstGeom prst="roundRect">
                <a:avLst>
                  <a:gd name="adj" fmla="val 5000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9" name="Rounded Rectangle 6">
                <a:extLst>
                  <a:ext uri="{FF2B5EF4-FFF2-40B4-BE49-F238E27FC236}">
                    <a16:creationId xmlns:a16="http://schemas.microsoft.com/office/drawing/2014/main" id="{2CDE35FB-35FD-4184-8622-6C3C5D2EE8EE}"/>
                  </a:ext>
                </a:extLst>
              </p:cNvPr>
              <p:cNvSpPr/>
              <p:nvPr/>
            </p:nvSpPr>
            <p:spPr>
              <a:xfrm>
                <a:off x="5982205" y="6478724"/>
                <a:ext cx="473597" cy="131555"/>
              </a:xfrm>
              <a:prstGeom prst="roundRect">
                <a:avLst>
                  <a:gd name="adj" fmla="val 5000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0" name="Rounded Rectangle 7">
                <a:extLst>
                  <a:ext uri="{FF2B5EF4-FFF2-40B4-BE49-F238E27FC236}">
                    <a16:creationId xmlns:a16="http://schemas.microsoft.com/office/drawing/2014/main" id="{1A0AE35B-9F76-4D27-8C22-A02B2EF111EE}"/>
                  </a:ext>
                </a:extLst>
              </p:cNvPr>
              <p:cNvSpPr/>
              <p:nvPr/>
            </p:nvSpPr>
            <p:spPr>
              <a:xfrm rot="2700000">
                <a:off x="7086448" y="4038815"/>
                <a:ext cx="144000" cy="360000"/>
              </a:xfrm>
              <a:prstGeom prst="roundRect">
                <a:avLst>
                  <a:gd name="adj" fmla="val 50000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31" name="Rounded Rectangle 8">
                <a:extLst>
                  <a:ext uri="{FF2B5EF4-FFF2-40B4-BE49-F238E27FC236}">
                    <a16:creationId xmlns:a16="http://schemas.microsoft.com/office/drawing/2014/main" id="{5FA277CC-C2D7-4A71-A4C4-4382CC046AFC}"/>
                  </a:ext>
                </a:extLst>
              </p:cNvPr>
              <p:cNvSpPr/>
              <p:nvPr/>
            </p:nvSpPr>
            <p:spPr>
              <a:xfrm rot="18900000" flipH="1">
                <a:off x="5218102" y="4038815"/>
                <a:ext cx="144000" cy="360000"/>
              </a:xfrm>
              <a:prstGeom prst="roundRect">
                <a:avLst>
                  <a:gd name="adj" fmla="val 50000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32" name="Rounded Rectangle 9">
                <a:extLst>
                  <a:ext uri="{FF2B5EF4-FFF2-40B4-BE49-F238E27FC236}">
                    <a16:creationId xmlns:a16="http://schemas.microsoft.com/office/drawing/2014/main" id="{3B3AE926-BED1-4749-8C99-8E2A0AA666FC}"/>
                  </a:ext>
                </a:extLst>
              </p:cNvPr>
              <p:cNvSpPr/>
              <p:nvPr/>
            </p:nvSpPr>
            <p:spPr>
              <a:xfrm>
                <a:off x="6155070" y="3681671"/>
                <a:ext cx="144000" cy="360000"/>
              </a:xfrm>
              <a:prstGeom prst="roundRect">
                <a:avLst>
                  <a:gd name="adj" fmla="val 50000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33" name="Rounded Rectangle 10">
                <a:extLst>
                  <a:ext uri="{FF2B5EF4-FFF2-40B4-BE49-F238E27FC236}">
                    <a16:creationId xmlns:a16="http://schemas.microsoft.com/office/drawing/2014/main" id="{6F71E468-3A5F-45B4-B112-76F0B4D4B389}"/>
                  </a:ext>
                </a:extLst>
              </p:cNvPr>
              <p:cNvSpPr/>
              <p:nvPr/>
            </p:nvSpPr>
            <p:spPr>
              <a:xfrm rot="5400000">
                <a:off x="7354095" y="4745637"/>
                <a:ext cx="144000" cy="360000"/>
              </a:xfrm>
              <a:prstGeom prst="roundRect">
                <a:avLst>
                  <a:gd name="adj" fmla="val 50000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4" name="Rounded Rectangle 11">
                <a:extLst>
                  <a:ext uri="{FF2B5EF4-FFF2-40B4-BE49-F238E27FC236}">
                    <a16:creationId xmlns:a16="http://schemas.microsoft.com/office/drawing/2014/main" id="{DE70032C-EB5C-429A-AF20-7CC23ADE0426}"/>
                  </a:ext>
                </a:extLst>
              </p:cNvPr>
              <p:cNvSpPr/>
              <p:nvPr/>
            </p:nvSpPr>
            <p:spPr>
              <a:xfrm rot="16200000" flipH="1">
                <a:off x="4956046" y="4745638"/>
                <a:ext cx="144000" cy="360000"/>
              </a:xfrm>
              <a:prstGeom prst="roundRect">
                <a:avLst>
                  <a:gd name="adj" fmla="val 50000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72" name="Group 12">
              <a:extLst>
                <a:ext uri="{FF2B5EF4-FFF2-40B4-BE49-F238E27FC236}">
                  <a16:creationId xmlns:a16="http://schemas.microsoft.com/office/drawing/2014/main" id="{9A68F58C-3177-4878-8567-46A21E112788}"/>
                </a:ext>
              </a:extLst>
            </p:cNvPr>
            <p:cNvGrpSpPr/>
            <p:nvPr/>
          </p:nvGrpSpPr>
          <p:grpSpPr>
            <a:xfrm>
              <a:off x="1195903" y="1998538"/>
              <a:ext cx="1670013" cy="2047118"/>
              <a:chOff x="1195903" y="1537915"/>
              <a:chExt cx="1670013" cy="2047118"/>
            </a:xfrm>
            <a:solidFill>
              <a:srgbClr val="797B4F"/>
            </a:solidFill>
          </p:grpSpPr>
          <p:sp>
            <p:nvSpPr>
              <p:cNvPr id="73" name="Oval 21">
                <a:extLst>
                  <a:ext uri="{FF2B5EF4-FFF2-40B4-BE49-F238E27FC236}">
                    <a16:creationId xmlns:a16="http://schemas.microsoft.com/office/drawing/2014/main" id="{4FA266F8-650C-410E-8AEB-1161A81BEC3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414470" y="1768048"/>
                <a:ext cx="264724" cy="266936"/>
              </a:xfrm>
              <a:custGeom>
                <a:avLst/>
                <a:gdLst/>
                <a:ahLst/>
                <a:cxnLst/>
                <a:rect l="l" t="t" r="r" b="b"/>
                <a:pathLst>
                  <a:path w="1652142" h="1665940">
                    <a:moveTo>
                      <a:pt x="898689" y="548008"/>
                    </a:moveTo>
                    <a:cubicBezTo>
                      <a:pt x="737950" y="504938"/>
                      <a:pt x="572731" y="600328"/>
                      <a:pt x="529661" y="761066"/>
                    </a:cubicBezTo>
                    <a:cubicBezTo>
                      <a:pt x="486591" y="921805"/>
                      <a:pt x="581980" y="1087025"/>
                      <a:pt x="742719" y="1130094"/>
                    </a:cubicBezTo>
                    <a:cubicBezTo>
                      <a:pt x="903458" y="1173164"/>
                      <a:pt x="1068677" y="1077775"/>
                      <a:pt x="1111747" y="917036"/>
                    </a:cubicBezTo>
                    <a:cubicBezTo>
                      <a:pt x="1154817" y="756297"/>
                      <a:pt x="1059428" y="591077"/>
                      <a:pt x="898689" y="548008"/>
                    </a:cubicBezTo>
                    <a:close/>
                    <a:moveTo>
                      <a:pt x="952303" y="347916"/>
                    </a:moveTo>
                    <a:cubicBezTo>
                      <a:pt x="1223549" y="420596"/>
                      <a:pt x="1384519" y="699404"/>
                      <a:pt x="1311839" y="970650"/>
                    </a:cubicBezTo>
                    <a:cubicBezTo>
                      <a:pt x="1239159" y="1241896"/>
                      <a:pt x="960351" y="1402866"/>
                      <a:pt x="689105" y="1330186"/>
                    </a:cubicBezTo>
                    <a:cubicBezTo>
                      <a:pt x="417859" y="1257506"/>
                      <a:pt x="256889" y="978698"/>
                      <a:pt x="329569" y="707451"/>
                    </a:cubicBezTo>
                    <a:cubicBezTo>
                      <a:pt x="402249" y="436205"/>
                      <a:pt x="681057" y="275235"/>
                      <a:pt x="952303" y="347916"/>
                    </a:cubicBezTo>
                    <a:close/>
                    <a:moveTo>
                      <a:pt x="971799" y="275155"/>
                    </a:moveTo>
                    <a:cubicBezTo>
                      <a:pt x="660368" y="191707"/>
                      <a:pt x="340256" y="376524"/>
                      <a:pt x="256808" y="687955"/>
                    </a:cubicBezTo>
                    <a:cubicBezTo>
                      <a:pt x="173361" y="999387"/>
                      <a:pt x="358178" y="1319499"/>
                      <a:pt x="669609" y="1402947"/>
                    </a:cubicBezTo>
                    <a:cubicBezTo>
                      <a:pt x="981040" y="1486395"/>
                      <a:pt x="1301152" y="1301577"/>
                      <a:pt x="1384600" y="990146"/>
                    </a:cubicBezTo>
                    <a:cubicBezTo>
                      <a:pt x="1468047" y="678715"/>
                      <a:pt x="1283230" y="358603"/>
                      <a:pt x="971799" y="275155"/>
                    </a:cubicBezTo>
                    <a:close/>
                    <a:moveTo>
                      <a:pt x="1652142" y="394531"/>
                    </a:moveTo>
                    <a:lnTo>
                      <a:pt x="1649662" y="403784"/>
                    </a:lnTo>
                    <a:lnTo>
                      <a:pt x="1647140" y="399895"/>
                    </a:lnTo>
                    <a:close/>
                    <a:moveTo>
                      <a:pt x="1158157" y="65026"/>
                    </a:moveTo>
                    <a:lnTo>
                      <a:pt x="1154679" y="271718"/>
                    </a:lnTo>
                    <a:lnTo>
                      <a:pt x="1148331" y="270017"/>
                    </a:lnTo>
                    <a:cubicBezTo>
                      <a:pt x="1200055" y="299127"/>
                      <a:pt x="1246804" y="334821"/>
                      <a:pt x="1286346" y="377149"/>
                    </a:cubicBezTo>
                    <a:lnTo>
                      <a:pt x="1470353" y="331395"/>
                    </a:lnTo>
                    <a:lnTo>
                      <a:pt x="1588305" y="553229"/>
                    </a:lnTo>
                    <a:lnTo>
                      <a:pt x="1457194" y="671432"/>
                    </a:lnTo>
                    <a:cubicBezTo>
                      <a:pt x="1473630" y="731297"/>
                      <a:pt x="1481376" y="793983"/>
                      <a:pt x="1478595" y="857704"/>
                    </a:cubicBezTo>
                    <a:lnTo>
                      <a:pt x="1642362" y="948616"/>
                    </a:lnTo>
                    <a:lnTo>
                      <a:pt x="1577335" y="1191298"/>
                    </a:lnTo>
                    <a:lnTo>
                      <a:pt x="1378614" y="1187955"/>
                    </a:lnTo>
                    <a:cubicBezTo>
                      <a:pt x="1353489" y="1229936"/>
                      <a:pt x="1323048" y="1267799"/>
                      <a:pt x="1288939" y="1301599"/>
                    </a:cubicBezTo>
                    <a:lnTo>
                      <a:pt x="1354201" y="1471932"/>
                    </a:lnTo>
                    <a:lnTo>
                      <a:pt x="1148396" y="1616039"/>
                    </a:lnTo>
                    <a:lnTo>
                      <a:pt x="992294" y="1480516"/>
                    </a:lnTo>
                    <a:lnTo>
                      <a:pt x="1011291" y="1467215"/>
                    </a:lnTo>
                    <a:cubicBezTo>
                      <a:pt x="951500" y="1486565"/>
                      <a:pt x="888271" y="1495869"/>
                      <a:pt x="823805" y="1495510"/>
                    </a:cubicBezTo>
                    <a:lnTo>
                      <a:pt x="729193" y="1665940"/>
                    </a:lnTo>
                    <a:lnTo>
                      <a:pt x="486511" y="1600914"/>
                    </a:lnTo>
                    <a:lnTo>
                      <a:pt x="489790" y="1406012"/>
                    </a:lnTo>
                    <a:cubicBezTo>
                      <a:pt x="438364" y="1376702"/>
                      <a:pt x="391917" y="1340859"/>
                      <a:pt x="352658" y="1298452"/>
                    </a:cubicBezTo>
                    <a:lnTo>
                      <a:pt x="355803" y="1305197"/>
                    </a:lnTo>
                    <a:lnTo>
                      <a:pt x="152856" y="1344512"/>
                    </a:lnTo>
                    <a:lnTo>
                      <a:pt x="46675" y="1116809"/>
                    </a:lnTo>
                    <a:lnTo>
                      <a:pt x="183929" y="1005520"/>
                    </a:lnTo>
                    <a:cubicBezTo>
                      <a:pt x="169279" y="951824"/>
                      <a:pt x="161626" y="895865"/>
                      <a:pt x="161615" y="838915"/>
                    </a:cubicBezTo>
                    <a:lnTo>
                      <a:pt x="0" y="749197"/>
                    </a:lnTo>
                    <a:lnTo>
                      <a:pt x="65026" y="506515"/>
                    </a:lnTo>
                    <a:lnTo>
                      <a:pt x="250227" y="509630"/>
                    </a:lnTo>
                    <a:cubicBezTo>
                      <a:pt x="275353" y="465291"/>
                      <a:pt x="305693" y="424864"/>
                      <a:pt x="340015" y="388679"/>
                    </a:cubicBezTo>
                    <a:lnTo>
                      <a:pt x="277984" y="197357"/>
                    </a:lnTo>
                    <a:lnTo>
                      <a:pt x="491050" y="64219"/>
                    </a:lnTo>
                    <a:lnTo>
                      <a:pt x="639843" y="207726"/>
                    </a:lnTo>
                    <a:lnTo>
                      <a:pt x="638348" y="208660"/>
                    </a:lnTo>
                    <a:cubicBezTo>
                      <a:pt x="696840" y="190256"/>
                      <a:pt x="758594" y="181748"/>
                      <a:pt x="821488" y="182440"/>
                    </a:cubicBezTo>
                    <a:lnTo>
                      <a:pt x="815140" y="180739"/>
                    </a:lnTo>
                    <a:lnTo>
                      <a:pt x="91547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74" name="Oval 21">
                <a:extLst>
                  <a:ext uri="{FF2B5EF4-FFF2-40B4-BE49-F238E27FC236}">
                    <a16:creationId xmlns:a16="http://schemas.microsoft.com/office/drawing/2014/main" id="{8AEC60DD-2F8D-4C72-8522-EF95333B7A2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323964" y="1909930"/>
                <a:ext cx="98975" cy="99802"/>
              </a:xfrm>
              <a:custGeom>
                <a:avLst/>
                <a:gdLst/>
                <a:ahLst/>
                <a:cxnLst/>
                <a:rect l="l" t="t" r="r" b="b"/>
                <a:pathLst>
                  <a:path w="1652142" h="1665940">
                    <a:moveTo>
                      <a:pt x="898689" y="548008"/>
                    </a:moveTo>
                    <a:cubicBezTo>
                      <a:pt x="737950" y="504938"/>
                      <a:pt x="572731" y="600328"/>
                      <a:pt x="529661" y="761066"/>
                    </a:cubicBezTo>
                    <a:cubicBezTo>
                      <a:pt x="486591" y="921805"/>
                      <a:pt x="581980" y="1087025"/>
                      <a:pt x="742719" y="1130094"/>
                    </a:cubicBezTo>
                    <a:cubicBezTo>
                      <a:pt x="903458" y="1173164"/>
                      <a:pt x="1068677" y="1077775"/>
                      <a:pt x="1111747" y="917036"/>
                    </a:cubicBezTo>
                    <a:cubicBezTo>
                      <a:pt x="1154817" y="756297"/>
                      <a:pt x="1059428" y="591077"/>
                      <a:pt x="898689" y="548008"/>
                    </a:cubicBezTo>
                    <a:close/>
                    <a:moveTo>
                      <a:pt x="952303" y="347916"/>
                    </a:moveTo>
                    <a:cubicBezTo>
                      <a:pt x="1223549" y="420596"/>
                      <a:pt x="1384519" y="699404"/>
                      <a:pt x="1311839" y="970650"/>
                    </a:cubicBezTo>
                    <a:cubicBezTo>
                      <a:pt x="1239159" y="1241896"/>
                      <a:pt x="960351" y="1402866"/>
                      <a:pt x="689105" y="1330186"/>
                    </a:cubicBezTo>
                    <a:cubicBezTo>
                      <a:pt x="417859" y="1257506"/>
                      <a:pt x="256889" y="978698"/>
                      <a:pt x="329569" y="707451"/>
                    </a:cubicBezTo>
                    <a:cubicBezTo>
                      <a:pt x="402249" y="436205"/>
                      <a:pt x="681057" y="275235"/>
                      <a:pt x="952303" y="347916"/>
                    </a:cubicBezTo>
                    <a:close/>
                    <a:moveTo>
                      <a:pt x="971799" y="275155"/>
                    </a:moveTo>
                    <a:cubicBezTo>
                      <a:pt x="660368" y="191707"/>
                      <a:pt x="340256" y="376524"/>
                      <a:pt x="256808" y="687955"/>
                    </a:cubicBezTo>
                    <a:cubicBezTo>
                      <a:pt x="173361" y="999387"/>
                      <a:pt x="358178" y="1319499"/>
                      <a:pt x="669609" y="1402947"/>
                    </a:cubicBezTo>
                    <a:cubicBezTo>
                      <a:pt x="981040" y="1486395"/>
                      <a:pt x="1301152" y="1301577"/>
                      <a:pt x="1384600" y="990146"/>
                    </a:cubicBezTo>
                    <a:cubicBezTo>
                      <a:pt x="1468047" y="678715"/>
                      <a:pt x="1283230" y="358603"/>
                      <a:pt x="971799" y="275155"/>
                    </a:cubicBezTo>
                    <a:close/>
                    <a:moveTo>
                      <a:pt x="1652142" y="394531"/>
                    </a:moveTo>
                    <a:lnTo>
                      <a:pt x="1649662" y="403784"/>
                    </a:lnTo>
                    <a:lnTo>
                      <a:pt x="1647140" y="399895"/>
                    </a:lnTo>
                    <a:close/>
                    <a:moveTo>
                      <a:pt x="1158157" y="65026"/>
                    </a:moveTo>
                    <a:lnTo>
                      <a:pt x="1154679" y="271718"/>
                    </a:lnTo>
                    <a:lnTo>
                      <a:pt x="1148331" y="270017"/>
                    </a:lnTo>
                    <a:cubicBezTo>
                      <a:pt x="1200055" y="299127"/>
                      <a:pt x="1246804" y="334821"/>
                      <a:pt x="1286346" y="377149"/>
                    </a:cubicBezTo>
                    <a:lnTo>
                      <a:pt x="1470353" y="331395"/>
                    </a:lnTo>
                    <a:lnTo>
                      <a:pt x="1588305" y="553229"/>
                    </a:lnTo>
                    <a:lnTo>
                      <a:pt x="1457194" y="671432"/>
                    </a:lnTo>
                    <a:cubicBezTo>
                      <a:pt x="1473630" y="731297"/>
                      <a:pt x="1481376" y="793983"/>
                      <a:pt x="1478595" y="857704"/>
                    </a:cubicBezTo>
                    <a:lnTo>
                      <a:pt x="1642362" y="948616"/>
                    </a:lnTo>
                    <a:lnTo>
                      <a:pt x="1577335" y="1191298"/>
                    </a:lnTo>
                    <a:lnTo>
                      <a:pt x="1378614" y="1187955"/>
                    </a:lnTo>
                    <a:cubicBezTo>
                      <a:pt x="1353489" y="1229936"/>
                      <a:pt x="1323048" y="1267799"/>
                      <a:pt x="1288939" y="1301599"/>
                    </a:cubicBezTo>
                    <a:lnTo>
                      <a:pt x="1354201" y="1471932"/>
                    </a:lnTo>
                    <a:lnTo>
                      <a:pt x="1148396" y="1616039"/>
                    </a:lnTo>
                    <a:lnTo>
                      <a:pt x="992294" y="1480516"/>
                    </a:lnTo>
                    <a:lnTo>
                      <a:pt x="1011291" y="1467215"/>
                    </a:lnTo>
                    <a:cubicBezTo>
                      <a:pt x="951500" y="1486565"/>
                      <a:pt x="888271" y="1495869"/>
                      <a:pt x="823805" y="1495510"/>
                    </a:cubicBezTo>
                    <a:lnTo>
                      <a:pt x="729193" y="1665940"/>
                    </a:lnTo>
                    <a:lnTo>
                      <a:pt x="486511" y="1600914"/>
                    </a:lnTo>
                    <a:lnTo>
                      <a:pt x="489790" y="1406012"/>
                    </a:lnTo>
                    <a:cubicBezTo>
                      <a:pt x="438364" y="1376702"/>
                      <a:pt x="391917" y="1340859"/>
                      <a:pt x="352658" y="1298452"/>
                    </a:cubicBezTo>
                    <a:lnTo>
                      <a:pt x="355803" y="1305197"/>
                    </a:lnTo>
                    <a:lnTo>
                      <a:pt x="152856" y="1344512"/>
                    </a:lnTo>
                    <a:lnTo>
                      <a:pt x="46675" y="1116809"/>
                    </a:lnTo>
                    <a:lnTo>
                      <a:pt x="183929" y="1005520"/>
                    </a:lnTo>
                    <a:cubicBezTo>
                      <a:pt x="169279" y="951824"/>
                      <a:pt x="161626" y="895865"/>
                      <a:pt x="161615" y="838915"/>
                    </a:cubicBezTo>
                    <a:lnTo>
                      <a:pt x="0" y="749197"/>
                    </a:lnTo>
                    <a:lnTo>
                      <a:pt x="65026" y="506515"/>
                    </a:lnTo>
                    <a:lnTo>
                      <a:pt x="250227" y="509630"/>
                    </a:lnTo>
                    <a:cubicBezTo>
                      <a:pt x="275353" y="465291"/>
                      <a:pt x="305693" y="424864"/>
                      <a:pt x="340015" y="388679"/>
                    </a:cubicBezTo>
                    <a:lnTo>
                      <a:pt x="277984" y="197357"/>
                    </a:lnTo>
                    <a:lnTo>
                      <a:pt x="491050" y="64219"/>
                    </a:lnTo>
                    <a:lnTo>
                      <a:pt x="639843" y="207726"/>
                    </a:lnTo>
                    <a:lnTo>
                      <a:pt x="638348" y="208660"/>
                    </a:lnTo>
                    <a:cubicBezTo>
                      <a:pt x="696840" y="190256"/>
                      <a:pt x="758594" y="181748"/>
                      <a:pt x="821488" y="182440"/>
                    </a:cubicBezTo>
                    <a:lnTo>
                      <a:pt x="815140" y="180739"/>
                    </a:lnTo>
                    <a:lnTo>
                      <a:pt x="91547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75" name="Oval 21">
                <a:extLst>
                  <a:ext uri="{FF2B5EF4-FFF2-40B4-BE49-F238E27FC236}">
                    <a16:creationId xmlns:a16="http://schemas.microsoft.com/office/drawing/2014/main" id="{2A9DB4D9-FD4E-46C3-A288-085A8FB33211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1050853">
                <a:off x="1326433" y="2753031"/>
                <a:ext cx="173268" cy="174716"/>
              </a:xfrm>
              <a:custGeom>
                <a:avLst/>
                <a:gdLst/>
                <a:ahLst/>
                <a:cxnLst/>
                <a:rect l="l" t="t" r="r" b="b"/>
                <a:pathLst>
                  <a:path w="1652142" h="1665940">
                    <a:moveTo>
                      <a:pt x="898689" y="548008"/>
                    </a:moveTo>
                    <a:cubicBezTo>
                      <a:pt x="737950" y="504938"/>
                      <a:pt x="572731" y="600328"/>
                      <a:pt x="529661" y="761066"/>
                    </a:cubicBezTo>
                    <a:cubicBezTo>
                      <a:pt x="486591" y="921805"/>
                      <a:pt x="581980" y="1087025"/>
                      <a:pt x="742719" y="1130094"/>
                    </a:cubicBezTo>
                    <a:cubicBezTo>
                      <a:pt x="903458" y="1173164"/>
                      <a:pt x="1068677" y="1077775"/>
                      <a:pt x="1111747" y="917036"/>
                    </a:cubicBezTo>
                    <a:cubicBezTo>
                      <a:pt x="1154817" y="756297"/>
                      <a:pt x="1059428" y="591077"/>
                      <a:pt x="898689" y="548008"/>
                    </a:cubicBezTo>
                    <a:close/>
                    <a:moveTo>
                      <a:pt x="952303" y="347916"/>
                    </a:moveTo>
                    <a:cubicBezTo>
                      <a:pt x="1223549" y="420596"/>
                      <a:pt x="1384519" y="699404"/>
                      <a:pt x="1311839" y="970650"/>
                    </a:cubicBezTo>
                    <a:cubicBezTo>
                      <a:pt x="1239159" y="1241896"/>
                      <a:pt x="960351" y="1402866"/>
                      <a:pt x="689105" y="1330186"/>
                    </a:cubicBezTo>
                    <a:cubicBezTo>
                      <a:pt x="417859" y="1257506"/>
                      <a:pt x="256889" y="978698"/>
                      <a:pt x="329569" y="707451"/>
                    </a:cubicBezTo>
                    <a:cubicBezTo>
                      <a:pt x="402249" y="436205"/>
                      <a:pt x="681057" y="275235"/>
                      <a:pt x="952303" y="347916"/>
                    </a:cubicBezTo>
                    <a:close/>
                    <a:moveTo>
                      <a:pt x="971799" y="275155"/>
                    </a:moveTo>
                    <a:cubicBezTo>
                      <a:pt x="660368" y="191707"/>
                      <a:pt x="340256" y="376524"/>
                      <a:pt x="256808" y="687955"/>
                    </a:cubicBezTo>
                    <a:cubicBezTo>
                      <a:pt x="173361" y="999387"/>
                      <a:pt x="358178" y="1319499"/>
                      <a:pt x="669609" y="1402947"/>
                    </a:cubicBezTo>
                    <a:cubicBezTo>
                      <a:pt x="981040" y="1486395"/>
                      <a:pt x="1301152" y="1301577"/>
                      <a:pt x="1384600" y="990146"/>
                    </a:cubicBezTo>
                    <a:cubicBezTo>
                      <a:pt x="1468047" y="678715"/>
                      <a:pt x="1283230" y="358603"/>
                      <a:pt x="971799" y="275155"/>
                    </a:cubicBezTo>
                    <a:close/>
                    <a:moveTo>
                      <a:pt x="1652142" y="394531"/>
                    </a:moveTo>
                    <a:lnTo>
                      <a:pt x="1649662" y="403784"/>
                    </a:lnTo>
                    <a:lnTo>
                      <a:pt x="1647140" y="399895"/>
                    </a:lnTo>
                    <a:close/>
                    <a:moveTo>
                      <a:pt x="1158157" y="65026"/>
                    </a:moveTo>
                    <a:lnTo>
                      <a:pt x="1154679" y="271718"/>
                    </a:lnTo>
                    <a:lnTo>
                      <a:pt x="1148331" y="270017"/>
                    </a:lnTo>
                    <a:cubicBezTo>
                      <a:pt x="1200055" y="299127"/>
                      <a:pt x="1246804" y="334821"/>
                      <a:pt x="1286346" y="377149"/>
                    </a:cubicBezTo>
                    <a:lnTo>
                      <a:pt x="1470353" y="331395"/>
                    </a:lnTo>
                    <a:lnTo>
                      <a:pt x="1588305" y="553229"/>
                    </a:lnTo>
                    <a:lnTo>
                      <a:pt x="1457194" y="671432"/>
                    </a:lnTo>
                    <a:cubicBezTo>
                      <a:pt x="1473630" y="731297"/>
                      <a:pt x="1481376" y="793983"/>
                      <a:pt x="1478595" y="857704"/>
                    </a:cubicBezTo>
                    <a:lnTo>
                      <a:pt x="1642362" y="948616"/>
                    </a:lnTo>
                    <a:lnTo>
                      <a:pt x="1577335" y="1191298"/>
                    </a:lnTo>
                    <a:lnTo>
                      <a:pt x="1378614" y="1187955"/>
                    </a:lnTo>
                    <a:cubicBezTo>
                      <a:pt x="1353489" y="1229936"/>
                      <a:pt x="1323048" y="1267799"/>
                      <a:pt x="1288939" y="1301599"/>
                    </a:cubicBezTo>
                    <a:lnTo>
                      <a:pt x="1354201" y="1471932"/>
                    </a:lnTo>
                    <a:lnTo>
                      <a:pt x="1148396" y="1616039"/>
                    </a:lnTo>
                    <a:lnTo>
                      <a:pt x="992294" y="1480516"/>
                    </a:lnTo>
                    <a:lnTo>
                      <a:pt x="1011291" y="1467215"/>
                    </a:lnTo>
                    <a:cubicBezTo>
                      <a:pt x="951500" y="1486565"/>
                      <a:pt x="888271" y="1495869"/>
                      <a:pt x="823805" y="1495510"/>
                    </a:cubicBezTo>
                    <a:lnTo>
                      <a:pt x="729193" y="1665940"/>
                    </a:lnTo>
                    <a:lnTo>
                      <a:pt x="486511" y="1600914"/>
                    </a:lnTo>
                    <a:lnTo>
                      <a:pt x="489790" y="1406012"/>
                    </a:lnTo>
                    <a:cubicBezTo>
                      <a:pt x="438364" y="1376702"/>
                      <a:pt x="391917" y="1340859"/>
                      <a:pt x="352658" y="1298452"/>
                    </a:cubicBezTo>
                    <a:lnTo>
                      <a:pt x="355803" y="1305197"/>
                    </a:lnTo>
                    <a:lnTo>
                      <a:pt x="152856" y="1344512"/>
                    </a:lnTo>
                    <a:lnTo>
                      <a:pt x="46675" y="1116809"/>
                    </a:lnTo>
                    <a:lnTo>
                      <a:pt x="183929" y="1005520"/>
                    </a:lnTo>
                    <a:cubicBezTo>
                      <a:pt x="169279" y="951824"/>
                      <a:pt x="161626" y="895865"/>
                      <a:pt x="161615" y="838915"/>
                    </a:cubicBezTo>
                    <a:lnTo>
                      <a:pt x="0" y="749197"/>
                    </a:lnTo>
                    <a:lnTo>
                      <a:pt x="65026" y="506515"/>
                    </a:lnTo>
                    <a:lnTo>
                      <a:pt x="250227" y="509630"/>
                    </a:lnTo>
                    <a:cubicBezTo>
                      <a:pt x="275353" y="465291"/>
                      <a:pt x="305693" y="424864"/>
                      <a:pt x="340015" y="388679"/>
                    </a:cubicBezTo>
                    <a:lnTo>
                      <a:pt x="277984" y="197357"/>
                    </a:lnTo>
                    <a:lnTo>
                      <a:pt x="491050" y="64219"/>
                    </a:lnTo>
                    <a:lnTo>
                      <a:pt x="639843" y="207726"/>
                    </a:lnTo>
                    <a:lnTo>
                      <a:pt x="638348" y="208660"/>
                    </a:lnTo>
                    <a:cubicBezTo>
                      <a:pt x="696840" y="190256"/>
                      <a:pt x="758594" y="181748"/>
                      <a:pt x="821488" y="182440"/>
                    </a:cubicBezTo>
                    <a:lnTo>
                      <a:pt x="815140" y="180739"/>
                    </a:lnTo>
                    <a:lnTo>
                      <a:pt x="91547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76" name="Oval 21">
                <a:extLst>
                  <a:ext uri="{FF2B5EF4-FFF2-40B4-BE49-F238E27FC236}">
                    <a16:creationId xmlns:a16="http://schemas.microsoft.com/office/drawing/2014/main" id="{DCA31DC7-7675-4EBF-908D-D9331CACA4DB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88847">
                <a:off x="1195903" y="2266763"/>
                <a:ext cx="222367" cy="224225"/>
              </a:xfrm>
              <a:custGeom>
                <a:avLst/>
                <a:gdLst/>
                <a:ahLst/>
                <a:cxnLst/>
                <a:rect l="l" t="t" r="r" b="b"/>
                <a:pathLst>
                  <a:path w="1652142" h="1665940">
                    <a:moveTo>
                      <a:pt x="898689" y="548008"/>
                    </a:moveTo>
                    <a:cubicBezTo>
                      <a:pt x="737950" y="504938"/>
                      <a:pt x="572731" y="600328"/>
                      <a:pt x="529661" y="761066"/>
                    </a:cubicBezTo>
                    <a:cubicBezTo>
                      <a:pt x="486591" y="921805"/>
                      <a:pt x="581980" y="1087025"/>
                      <a:pt x="742719" y="1130094"/>
                    </a:cubicBezTo>
                    <a:cubicBezTo>
                      <a:pt x="903458" y="1173164"/>
                      <a:pt x="1068677" y="1077775"/>
                      <a:pt x="1111747" y="917036"/>
                    </a:cubicBezTo>
                    <a:cubicBezTo>
                      <a:pt x="1154817" y="756297"/>
                      <a:pt x="1059428" y="591077"/>
                      <a:pt x="898689" y="548008"/>
                    </a:cubicBezTo>
                    <a:close/>
                    <a:moveTo>
                      <a:pt x="952303" y="347916"/>
                    </a:moveTo>
                    <a:cubicBezTo>
                      <a:pt x="1223549" y="420596"/>
                      <a:pt x="1384519" y="699404"/>
                      <a:pt x="1311839" y="970650"/>
                    </a:cubicBezTo>
                    <a:cubicBezTo>
                      <a:pt x="1239159" y="1241896"/>
                      <a:pt x="960351" y="1402866"/>
                      <a:pt x="689105" y="1330186"/>
                    </a:cubicBezTo>
                    <a:cubicBezTo>
                      <a:pt x="417859" y="1257506"/>
                      <a:pt x="256889" y="978698"/>
                      <a:pt x="329569" y="707451"/>
                    </a:cubicBezTo>
                    <a:cubicBezTo>
                      <a:pt x="402249" y="436205"/>
                      <a:pt x="681057" y="275235"/>
                      <a:pt x="952303" y="347916"/>
                    </a:cubicBezTo>
                    <a:close/>
                    <a:moveTo>
                      <a:pt x="971799" y="275155"/>
                    </a:moveTo>
                    <a:cubicBezTo>
                      <a:pt x="660368" y="191707"/>
                      <a:pt x="340256" y="376524"/>
                      <a:pt x="256808" y="687955"/>
                    </a:cubicBezTo>
                    <a:cubicBezTo>
                      <a:pt x="173361" y="999387"/>
                      <a:pt x="358178" y="1319499"/>
                      <a:pt x="669609" y="1402947"/>
                    </a:cubicBezTo>
                    <a:cubicBezTo>
                      <a:pt x="981040" y="1486395"/>
                      <a:pt x="1301152" y="1301577"/>
                      <a:pt x="1384600" y="990146"/>
                    </a:cubicBezTo>
                    <a:cubicBezTo>
                      <a:pt x="1468047" y="678715"/>
                      <a:pt x="1283230" y="358603"/>
                      <a:pt x="971799" y="275155"/>
                    </a:cubicBezTo>
                    <a:close/>
                    <a:moveTo>
                      <a:pt x="1652142" y="394531"/>
                    </a:moveTo>
                    <a:lnTo>
                      <a:pt x="1649662" y="403784"/>
                    </a:lnTo>
                    <a:lnTo>
                      <a:pt x="1647140" y="399895"/>
                    </a:lnTo>
                    <a:close/>
                    <a:moveTo>
                      <a:pt x="1158157" y="65026"/>
                    </a:moveTo>
                    <a:lnTo>
                      <a:pt x="1154679" y="271718"/>
                    </a:lnTo>
                    <a:lnTo>
                      <a:pt x="1148331" y="270017"/>
                    </a:lnTo>
                    <a:cubicBezTo>
                      <a:pt x="1200055" y="299127"/>
                      <a:pt x="1246804" y="334821"/>
                      <a:pt x="1286346" y="377149"/>
                    </a:cubicBezTo>
                    <a:lnTo>
                      <a:pt x="1470353" y="331395"/>
                    </a:lnTo>
                    <a:lnTo>
                      <a:pt x="1588305" y="553229"/>
                    </a:lnTo>
                    <a:lnTo>
                      <a:pt x="1457194" y="671432"/>
                    </a:lnTo>
                    <a:cubicBezTo>
                      <a:pt x="1473630" y="731297"/>
                      <a:pt x="1481376" y="793983"/>
                      <a:pt x="1478595" y="857704"/>
                    </a:cubicBezTo>
                    <a:lnTo>
                      <a:pt x="1642362" y="948616"/>
                    </a:lnTo>
                    <a:lnTo>
                      <a:pt x="1577335" y="1191298"/>
                    </a:lnTo>
                    <a:lnTo>
                      <a:pt x="1378614" y="1187955"/>
                    </a:lnTo>
                    <a:cubicBezTo>
                      <a:pt x="1353489" y="1229936"/>
                      <a:pt x="1323048" y="1267799"/>
                      <a:pt x="1288939" y="1301599"/>
                    </a:cubicBezTo>
                    <a:lnTo>
                      <a:pt x="1354201" y="1471932"/>
                    </a:lnTo>
                    <a:lnTo>
                      <a:pt x="1148396" y="1616039"/>
                    </a:lnTo>
                    <a:lnTo>
                      <a:pt x="992294" y="1480516"/>
                    </a:lnTo>
                    <a:lnTo>
                      <a:pt x="1011291" y="1467215"/>
                    </a:lnTo>
                    <a:cubicBezTo>
                      <a:pt x="951500" y="1486565"/>
                      <a:pt x="888271" y="1495869"/>
                      <a:pt x="823805" y="1495510"/>
                    </a:cubicBezTo>
                    <a:lnTo>
                      <a:pt x="729193" y="1665940"/>
                    </a:lnTo>
                    <a:lnTo>
                      <a:pt x="486511" y="1600914"/>
                    </a:lnTo>
                    <a:lnTo>
                      <a:pt x="489790" y="1406012"/>
                    </a:lnTo>
                    <a:cubicBezTo>
                      <a:pt x="438364" y="1376702"/>
                      <a:pt x="391917" y="1340859"/>
                      <a:pt x="352658" y="1298452"/>
                    </a:cubicBezTo>
                    <a:lnTo>
                      <a:pt x="355803" y="1305197"/>
                    </a:lnTo>
                    <a:lnTo>
                      <a:pt x="152856" y="1344512"/>
                    </a:lnTo>
                    <a:lnTo>
                      <a:pt x="46675" y="1116809"/>
                    </a:lnTo>
                    <a:lnTo>
                      <a:pt x="183929" y="1005520"/>
                    </a:lnTo>
                    <a:cubicBezTo>
                      <a:pt x="169279" y="951824"/>
                      <a:pt x="161626" y="895865"/>
                      <a:pt x="161615" y="838915"/>
                    </a:cubicBezTo>
                    <a:lnTo>
                      <a:pt x="0" y="749197"/>
                    </a:lnTo>
                    <a:lnTo>
                      <a:pt x="65026" y="506515"/>
                    </a:lnTo>
                    <a:lnTo>
                      <a:pt x="250227" y="509630"/>
                    </a:lnTo>
                    <a:cubicBezTo>
                      <a:pt x="275353" y="465291"/>
                      <a:pt x="305693" y="424864"/>
                      <a:pt x="340015" y="388679"/>
                    </a:cubicBezTo>
                    <a:lnTo>
                      <a:pt x="277984" y="197357"/>
                    </a:lnTo>
                    <a:lnTo>
                      <a:pt x="491050" y="64219"/>
                    </a:lnTo>
                    <a:lnTo>
                      <a:pt x="639843" y="207726"/>
                    </a:lnTo>
                    <a:lnTo>
                      <a:pt x="638348" y="208660"/>
                    </a:lnTo>
                    <a:cubicBezTo>
                      <a:pt x="696840" y="190256"/>
                      <a:pt x="758594" y="181748"/>
                      <a:pt x="821488" y="182440"/>
                    </a:cubicBezTo>
                    <a:lnTo>
                      <a:pt x="815140" y="180739"/>
                    </a:lnTo>
                    <a:lnTo>
                      <a:pt x="91547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77" name="Oval 21">
                <a:extLst>
                  <a:ext uri="{FF2B5EF4-FFF2-40B4-BE49-F238E27FC236}">
                    <a16:creationId xmlns:a16="http://schemas.microsoft.com/office/drawing/2014/main" id="{86D71E75-8D32-4913-9CD8-801D07BD856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414470" y="2278418"/>
                <a:ext cx="222367" cy="224225"/>
              </a:xfrm>
              <a:custGeom>
                <a:avLst/>
                <a:gdLst/>
                <a:ahLst/>
                <a:cxnLst/>
                <a:rect l="l" t="t" r="r" b="b"/>
                <a:pathLst>
                  <a:path w="1652142" h="1665940">
                    <a:moveTo>
                      <a:pt x="898689" y="548008"/>
                    </a:moveTo>
                    <a:cubicBezTo>
                      <a:pt x="737950" y="504938"/>
                      <a:pt x="572731" y="600328"/>
                      <a:pt x="529661" y="761066"/>
                    </a:cubicBezTo>
                    <a:cubicBezTo>
                      <a:pt x="486591" y="921805"/>
                      <a:pt x="581980" y="1087025"/>
                      <a:pt x="742719" y="1130094"/>
                    </a:cubicBezTo>
                    <a:cubicBezTo>
                      <a:pt x="903458" y="1173164"/>
                      <a:pt x="1068677" y="1077775"/>
                      <a:pt x="1111747" y="917036"/>
                    </a:cubicBezTo>
                    <a:cubicBezTo>
                      <a:pt x="1154817" y="756297"/>
                      <a:pt x="1059428" y="591077"/>
                      <a:pt x="898689" y="548008"/>
                    </a:cubicBezTo>
                    <a:close/>
                    <a:moveTo>
                      <a:pt x="952303" y="347916"/>
                    </a:moveTo>
                    <a:cubicBezTo>
                      <a:pt x="1223549" y="420596"/>
                      <a:pt x="1384519" y="699404"/>
                      <a:pt x="1311839" y="970650"/>
                    </a:cubicBezTo>
                    <a:cubicBezTo>
                      <a:pt x="1239159" y="1241896"/>
                      <a:pt x="960351" y="1402866"/>
                      <a:pt x="689105" y="1330186"/>
                    </a:cubicBezTo>
                    <a:cubicBezTo>
                      <a:pt x="417859" y="1257506"/>
                      <a:pt x="256889" y="978698"/>
                      <a:pt x="329569" y="707451"/>
                    </a:cubicBezTo>
                    <a:cubicBezTo>
                      <a:pt x="402249" y="436205"/>
                      <a:pt x="681057" y="275235"/>
                      <a:pt x="952303" y="347916"/>
                    </a:cubicBezTo>
                    <a:close/>
                    <a:moveTo>
                      <a:pt x="971799" y="275155"/>
                    </a:moveTo>
                    <a:cubicBezTo>
                      <a:pt x="660368" y="191707"/>
                      <a:pt x="340256" y="376524"/>
                      <a:pt x="256808" y="687955"/>
                    </a:cubicBezTo>
                    <a:cubicBezTo>
                      <a:pt x="173361" y="999387"/>
                      <a:pt x="358178" y="1319499"/>
                      <a:pt x="669609" y="1402947"/>
                    </a:cubicBezTo>
                    <a:cubicBezTo>
                      <a:pt x="981040" y="1486395"/>
                      <a:pt x="1301152" y="1301577"/>
                      <a:pt x="1384600" y="990146"/>
                    </a:cubicBezTo>
                    <a:cubicBezTo>
                      <a:pt x="1468047" y="678715"/>
                      <a:pt x="1283230" y="358603"/>
                      <a:pt x="971799" y="275155"/>
                    </a:cubicBezTo>
                    <a:close/>
                    <a:moveTo>
                      <a:pt x="1652142" y="394531"/>
                    </a:moveTo>
                    <a:lnTo>
                      <a:pt x="1649662" y="403784"/>
                    </a:lnTo>
                    <a:lnTo>
                      <a:pt x="1647140" y="399895"/>
                    </a:lnTo>
                    <a:close/>
                    <a:moveTo>
                      <a:pt x="1158157" y="65026"/>
                    </a:moveTo>
                    <a:lnTo>
                      <a:pt x="1154679" y="271718"/>
                    </a:lnTo>
                    <a:lnTo>
                      <a:pt x="1148331" y="270017"/>
                    </a:lnTo>
                    <a:cubicBezTo>
                      <a:pt x="1200055" y="299127"/>
                      <a:pt x="1246804" y="334821"/>
                      <a:pt x="1286346" y="377149"/>
                    </a:cubicBezTo>
                    <a:lnTo>
                      <a:pt x="1470353" y="331395"/>
                    </a:lnTo>
                    <a:lnTo>
                      <a:pt x="1588305" y="553229"/>
                    </a:lnTo>
                    <a:lnTo>
                      <a:pt x="1457194" y="671432"/>
                    </a:lnTo>
                    <a:cubicBezTo>
                      <a:pt x="1473630" y="731297"/>
                      <a:pt x="1481376" y="793983"/>
                      <a:pt x="1478595" y="857704"/>
                    </a:cubicBezTo>
                    <a:lnTo>
                      <a:pt x="1642362" y="948616"/>
                    </a:lnTo>
                    <a:lnTo>
                      <a:pt x="1577335" y="1191298"/>
                    </a:lnTo>
                    <a:lnTo>
                      <a:pt x="1378614" y="1187955"/>
                    </a:lnTo>
                    <a:cubicBezTo>
                      <a:pt x="1353489" y="1229936"/>
                      <a:pt x="1323048" y="1267799"/>
                      <a:pt x="1288939" y="1301599"/>
                    </a:cubicBezTo>
                    <a:lnTo>
                      <a:pt x="1354201" y="1471932"/>
                    </a:lnTo>
                    <a:lnTo>
                      <a:pt x="1148396" y="1616039"/>
                    </a:lnTo>
                    <a:lnTo>
                      <a:pt x="992294" y="1480516"/>
                    </a:lnTo>
                    <a:lnTo>
                      <a:pt x="1011291" y="1467215"/>
                    </a:lnTo>
                    <a:cubicBezTo>
                      <a:pt x="951500" y="1486565"/>
                      <a:pt x="888271" y="1495869"/>
                      <a:pt x="823805" y="1495510"/>
                    </a:cubicBezTo>
                    <a:lnTo>
                      <a:pt x="729193" y="1665940"/>
                    </a:lnTo>
                    <a:lnTo>
                      <a:pt x="486511" y="1600914"/>
                    </a:lnTo>
                    <a:lnTo>
                      <a:pt x="489790" y="1406012"/>
                    </a:lnTo>
                    <a:cubicBezTo>
                      <a:pt x="438364" y="1376702"/>
                      <a:pt x="391917" y="1340859"/>
                      <a:pt x="352658" y="1298452"/>
                    </a:cubicBezTo>
                    <a:lnTo>
                      <a:pt x="355803" y="1305197"/>
                    </a:lnTo>
                    <a:lnTo>
                      <a:pt x="152856" y="1344512"/>
                    </a:lnTo>
                    <a:lnTo>
                      <a:pt x="46675" y="1116809"/>
                    </a:lnTo>
                    <a:lnTo>
                      <a:pt x="183929" y="1005520"/>
                    </a:lnTo>
                    <a:cubicBezTo>
                      <a:pt x="169279" y="951824"/>
                      <a:pt x="161626" y="895865"/>
                      <a:pt x="161615" y="838915"/>
                    </a:cubicBezTo>
                    <a:lnTo>
                      <a:pt x="0" y="749197"/>
                    </a:lnTo>
                    <a:lnTo>
                      <a:pt x="65026" y="506515"/>
                    </a:lnTo>
                    <a:lnTo>
                      <a:pt x="250227" y="509630"/>
                    </a:lnTo>
                    <a:cubicBezTo>
                      <a:pt x="275353" y="465291"/>
                      <a:pt x="305693" y="424864"/>
                      <a:pt x="340015" y="388679"/>
                    </a:cubicBezTo>
                    <a:lnTo>
                      <a:pt x="277984" y="197357"/>
                    </a:lnTo>
                    <a:lnTo>
                      <a:pt x="491050" y="64219"/>
                    </a:lnTo>
                    <a:lnTo>
                      <a:pt x="639843" y="207726"/>
                    </a:lnTo>
                    <a:lnTo>
                      <a:pt x="638348" y="208660"/>
                    </a:lnTo>
                    <a:cubicBezTo>
                      <a:pt x="696840" y="190256"/>
                      <a:pt x="758594" y="181748"/>
                      <a:pt x="821488" y="182440"/>
                    </a:cubicBezTo>
                    <a:lnTo>
                      <a:pt x="815140" y="180739"/>
                    </a:lnTo>
                    <a:lnTo>
                      <a:pt x="91547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78" name="Oval 21">
                <a:extLst>
                  <a:ext uri="{FF2B5EF4-FFF2-40B4-BE49-F238E27FC236}">
                    <a16:creationId xmlns:a16="http://schemas.microsoft.com/office/drawing/2014/main" id="{1B4B347F-777B-442D-8449-8F0CB46257A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231800" y="2460930"/>
                <a:ext cx="309554" cy="312141"/>
              </a:xfrm>
              <a:custGeom>
                <a:avLst/>
                <a:gdLst/>
                <a:ahLst/>
                <a:cxnLst/>
                <a:rect l="l" t="t" r="r" b="b"/>
                <a:pathLst>
                  <a:path w="1652142" h="1665940">
                    <a:moveTo>
                      <a:pt x="898689" y="548008"/>
                    </a:moveTo>
                    <a:cubicBezTo>
                      <a:pt x="737950" y="504938"/>
                      <a:pt x="572731" y="600328"/>
                      <a:pt x="529661" y="761066"/>
                    </a:cubicBezTo>
                    <a:cubicBezTo>
                      <a:pt x="486591" y="921805"/>
                      <a:pt x="581980" y="1087025"/>
                      <a:pt x="742719" y="1130094"/>
                    </a:cubicBezTo>
                    <a:cubicBezTo>
                      <a:pt x="903458" y="1173164"/>
                      <a:pt x="1068677" y="1077775"/>
                      <a:pt x="1111747" y="917036"/>
                    </a:cubicBezTo>
                    <a:cubicBezTo>
                      <a:pt x="1154817" y="756297"/>
                      <a:pt x="1059428" y="591077"/>
                      <a:pt x="898689" y="548008"/>
                    </a:cubicBezTo>
                    <a:close/>
                    <a:moveTo>
                      <a:pt x="952303" y="347916"/>
                    </a:moveTo>
                    <a:cubicBezTo>
                      <a:pt x="1223549" y="420596"/>
                      <a:pt x="1384519" y="699404"/>
                      <a:pt x="1311839" y="970650"/>
                    </a:cubicBezTo>
                    <a:cubicBezTo>
                      <a:pt x="1239159" y="1241896"/>
                      <a:pt x="960351" y="1402866"/>
                      <a:pt x="689105" y="1330186"/>
                    </a:cubicBezTo>
                    <a:cubicBezTo>
                      <a:pt x="417859" y="1257506"/>
                      <a:pt x="256889" y="978698"/>
                      <a:pt x="329569" y="707451"/>
                    </a:cubicBezTo>
                    <a:cubicBezTo>
                      <a:pt x="402249" y="436205"/>
                      <a:pt x="681057" y="275235"/>
                      <a:pt x="952303" y="347916"/>
                    </a:cubicBezTo>
                    <a:close/>
                    <a:moveTo>
                      <a:pt x="971799" y="275155"/>
                    </a:moveTo>
                    <a:cubicBezTo>
                      <a:pt x="660368" y="191707"/>
                      <a:pt x="340256" y="376524"/>
                      <a:pt x="256808" y="687955"/>
                    </a:cubicBezTo>
                    <a:cubicBezTo>
                      <a:pt x="173361" y="999387"/>
                      <a:pt x="358178" y="1319499"/>
                      <a:pt x="669609" y="1402947"/>
                    </a:cubicBezTo>
                    <a:cubicBezTo>
                      <a:pt x="981040" y="1486395"/>
                      <a:pt x="1301152" y="1301577"/>
                      <a:pt x="1384600" y="990146"/>
                    </a:cubicBezTo>
                    <a:cubicBezTo>
                      <a:pt x="1468047" y="678715"/>
                      <a:pt x="1283230" y="358603"/>
                      <a:pt x="971799" y="275155"/>
                    </a:cubicBezTo>
                    <a:close/>
                    <a:moveTo>
                      <a:pt x="1652142" y="394531"/>
                    </a:moveTo>
                    <a:lnTo>
                      <a:pt x="1649662" y="403784"/>
                    </a:lnTo>
                    <a:lnTo>
                      <a:pt x="1647140" y="399895"/>
                    </a:lnTo>
                    <a:close/>
                    <a:moveTo>
                      <a:pt x="1158157" y="65026"/>
                    </a:moveTo>
                    <a:lnTo>
                      <a:pt x="1154679" y="271718"/>
                    </a:lnTo>
                    <a:lnTo>
                      <a:pt x="1148331" y="270017"/>
                    </a:lnTo>
                    <a:cubicBezTo>
                      <a:pt x="1200055" y="299127"/>
                      <a:pt x="1246804" y="334821"/>
                      <a:pt x="1286346" y="377149"/>
                    </a:cubicBezTo>
                    <a:lnTo>
                      <a:pt x="1470353" y="331395"/>
                    </a:lnTo>
                    <a:lnTo>
                      <a:pt x="1588305" y="553229"/>
                    </a:lnTo>
                    <a:lnTo>
                      <a:pt x="1457194" y="671432"/>
                    </a:lnTo>
                    <a:cubicBezTo>
                      <a:pt x="1473630" y="731297"/>
                      <a:pt x="1481376" y="793983"/>
                      <a:pt x="1478595" y="857704"/>
                    </a:cubicBezTo>
                    <a:lnTo>
                      <a:pt x="1642362" y="948616"/>
                    </a:lnTo>
                    <a:lnTo>
                      <a:pt x="1577335" y="1191298"/>
                    </a:lnTo>
                    <a:lnTo>
                      <a:pt x="1378614" y="1187955"/>
                    </a:lnTo>
                    <a:cubicBezTo>
                      <a:pt x="1353489" y="1229936"/>
                      <a:pt x="1323048" y="1267799"/>
                      <a:pt x="1288939" y="1301599"/>
                    </a:cubicBezTo>
                    <a:lnTo>
                      <a:pt x="1354201" y="1471932"/>
                    </a:lnTo>
                    <a:lnTo>
                      <a:pt x="1148396" y="1616039"/>
                    </a:lnTo>
                    <a:lnTo>
                      <a:pt x="992294" y="1480516"/>
                    </a:lnTo>
                    <a:lnTo>
                      <a:pt x="1011291" y="1467215"/>
                    </a:lnTo>
                    <a:cubicBezTo>
                      <a:pt x="951500" y="1486565"/>
                      <a:pt x="888271" y="1495869"/>
                      <a:pt x="823805" y="1495510"/>
                    </a:cubicBezTo>
                    <a:lnTo>
                      <a:pt x="729193" y="1665940"/>
                    </a:lnTo>
                    <a:lnTo>
                      <a:pt x="486511" y="1600914"/>
                    </a:lnTo>
                    <a:lnTo>
                      <a:pt x="489790" y="1406012"/>
                    </a:lnTo>
                    <a:cubicBezTo>
                      <a:pt x="438364" y="1376702"/>
                      <a:pt x="391917" y="1340859"/>
                      <a:pt x="352658" y="1298452"/>
                    </a:cubicBezTo>
                    <a:lnTo>
                      <a:pt x="355803" y="1305197"/>
                    </a:lnTo>
                    <a:lnTo>
                      <a:pt x="152856" y="1344512"/>
                    </a:lnTo>
                    <a:lnTo>
                      <a:pt x="46675" y="1116809"/>
                    </a:lnTo>
                    <a:lnTo>
                      <a:pt x="183929" y="1005520"/>
                    </a:lnTo>
                    <a:cubicBezTo>
                      <a:pt x="169279" y="951824"/>
                      <a:pt x="161626" y="895865"/>
                      <a:pt x="161615" y="838915"/>
                    </a:cubicBezTo>
                    <a:lnTo>
                      <a:pt x="0" y="749197"/>
                    </a:lnTo>
                    <a:lnTo>
                      <a:pt x="65026" y="506515"/>
                    </a:lnTo>
                    <a:lnTo>
                      <a:pt x="250227" y="509630"/>
                    </a:lnTo>
                    <a:cubicBezTo>
                      <a:pt x="275353" y="465291"/>
                      <a:pt x="305693" y="424864"/>
                      <a:pt x="340015" y="388679"/>
                    </a:cubicBezTo>
                    <a:lnTo>
                      <a:pt x="277984" y="197357"/>
                    </a:lnTo>
                    <a:lnTo>
                      <a:pt x="491050" y="64219"/>
                    </a:lnTo>
                    <a:lnTo>
                      <a:pt x="639843" y="207726"/>
                    </a:lnTo>
                    <a:lnTo>
                      <a:pt x="638348" y="208660"/>
                    </a:lnTo>
                    <a:cubicBezTo>
                      <a:pt x="696840" y="190256"/>
                      <a:pt x="758594" y="181748"/>
                      <a:pt x="821488" y="182440"/>
                    </a:cubicBezTo>
                    <a:lnTo>
                      <a:pt x="815140" y="180739"/>
                    </a:lnTo>
                    <a:lnTo>
                      <a:pt x="91547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79" name="Oval 21">
                <a:extLst>
                  <a:ext uri="{FF2B5EF4-FFF2-40B4-BE49-F238E27FC236}">
                    <a16:creationId xmlns:a16="http://schemas.microsoft.com/office/drawing/2014/main" id="{6EC8BCFA-FCC4-41F2-9C70-B2CFCAAEF52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985429" y="2143218"/>
                <a:ext cx="282537" cy="284898"/>
              </a:xfrm>
              <a:custGeom>
                <a:avLst/>
                <a:gdLst/>
                <a:ahLst/>
                <a:cxnLst/>
                <a:rect l="l" t="t" r="r" b="b"/>
                <a:pathLst>
                  <a:path w="1652142" h="1665940">
                    <a:moveTo>
                      <a:pt x="898689" y="548008"/>
                    </a:moveTo>
                    <a:cubicBezTo>
                      <a:pt x="737950" y="504938"/>
                      <a:pt x="572731" y="600328"/>
                      <a:pt x="529661" y="761066"/>
                    </a:cubicBezTo>
                    <a:cubicBezTo>
                      <a:pt x="486591" y="921805"/>
                      <a:pt x="581980" y="1087025"/>
                      <a:pt x="742719" y="1130094"/>
                    </a:cubicBezTo>
                    <a:cubicBezTo>
                      <a:pt x="903458" y="1173164"/>
                      <a:pt x="1068677" y="1077775"/>
                      <a:pt x="1111747" y="917036"/>
                    </a:cubicBezTo>
                    <a:cubicBezTo>
                      <a:pt x="1154817" y="756297"/>
                      <a:pt x="1059428" y="591077"/>
                      <a:pt x="898689" y="548008"/>
                    </a:cubicBezTo>
                    <a:close/>
                    <a:moveTo>
                      <a:pt x="952303" y="347916"/>
                    </a:moveTo>
                    <a:cubicBezTo>
                      <a:pt x="1223549" y="420596"/>
                      <a:pt x="1384519" y="699404"/>
                      <a:pt x="1311839" y="970650"/>
                    </a:cubicBezTo>
                    <a:cubicBezTo>
                      <a:pt x="1239159" y="1241896"/>
                      <a:pt x="960351" y="1402866"/>
                      <a:pt x="689105" y="1330186"/>
                    </a:cubicBezTo>
                    <a:cubicBezTo>
                      <a:pt x="417859" y="1257506"/>
                      <a:pt x="256889" y="978698"/>
                      <a:pt x="329569" y="707451"/>
                    </a:cubicBezTo>
                    <a:cubicBezTo>
                      <a:pt x="402249" y="436205"/>
                      <a:pt x="681057" y="275235"/>
                      <a:pt x="952303" y="347916"/>
                    </a:cubicBezTo>
                    <a:close/>
                    <a:moveTo>
                      <a:pt x="971799" y="275155"/>
                    </a:moveTo>
                    <a:cubicBezTo>
                      <a:pt x="660368" y="191707"/>
                      <a:pt x="340256" y="376524"/>
                      <a:pt x="256808" y="687955"/>
                    </a:cubicBezTo>
                    <a:cubicBezTo>
                      <a:pt x="173361" y="999387"/>
                      <a:pt x="358178" y="1319499"/>
                      <a:pt x="669609" y="1402947"/>
                    </a:cubicBezTo>
                    <a:cubicBezTo>
                      <a:pt x="981040" y="1486395"/>
                      <a:pt x="1301152" y="1301577"/>
                      <a:pt x="1384600" y="990146"/>
                    </a:cubicBezTo>
                    <a:cubicBezTo>
                      <a:pt x="1468047" y="678715"/>
                      <a:pt x="1283230" y="358603"/>
                      <a:pt x="971799" y="275155"/>
                    </a:cubicBezTo>
                    <a:close/>
                    <a:moveTo>
                      <a:pt x="1652142" y="394531"/>
                    </a:moveTo>
                    <a:lnTo>
                      <a:pt x="1649662" y="403784"/>
                    </a:lnTo>
                    <a:lnTo>
                      <a:pt x="1647140" y="399895"/>
                    </a:lnTo>
                    <a:close/>
                    <a:moveTo>
                      <a:pt x="1158157" y="65026"/>
                    </a:moveTo>
                    <a:lnTo>
                      <a:pt x="1154679" y="271718"/>
                    </a:lnTo>
                    <a:lnTo>
                      <a:pt x="1148331" y="270017"/>
                    </a:lnTo>
                    <a:cubicBezTo>
                      <a:pt x="1200055" y="299127"/>
                      <a:pt x="1246804" y="334821"/>
                      <a:pt x="1286346" y="377149"/>
                    </a:cubicBezTo>
                    <a:lnTo>
                      <a:pt x="1470353" y="331395"/>
                    </a:lnTo>
                    <a:lnTo>
                      <a:pt x="1588305" y="553229"/>
                    </a:lnTo>
                    <a:lnTo>
                      <a:pt x="1457194" y="671432"/>
                    </a:lnTo>
                    <a:cubicBezTo>
                      <a:pt x="1473630" y="731297"/>
                      <a:pt x="1481376" y="793983"/>
                      <a:pt x="1478595" y="857704"/>
                    </a:cubicBezTo>
                    <a:lnTo>
                      <a:pt x="1642362" y="948616"/>
                    </a:lnTo>
                    <a:lnTo>
                      <a:pt x="1577335" y="1191298"/>
                    </a:lnTo>
                    <a:lnTo>
                      <a:pt x="1378614" y="1187955"/>
                    </a:lnTo>
                    <a:cubicBezTo>
                      <a:pt x="1353489" y="1229936"/>
                      <a:pt x="1323048" y="1267799"/>
                      <a:pt x="1288939" y="1301599"/>
                    </a:cubicBezTo>
                    <a:lnTo>
                      <a:pt x="1354201" y="1471932"/>
                    </a:lnTo>
                    <a:lnTo>
                      <a:pt x="1148396" y="1616039"/>
                    </a:lnTo>
                    <a:lnTo>
                      <a:pt x="992294" y="1480516"/>
                    </a:lnTo>
                    <a:lnTo>
                      <a:pt x="1011291" y="1467215"/>
                    </a:lnTo>
                    <a:cubicBezTo>
                      <a:pt x="951500" y="1486565"/>
                      <a:pt x="888271" y="1495869"/>
                      <a:pt x="823805" y="1495510"/>
                    </a:cubicBezTo>
                    <a:lnTo>
                      <a:pt x="729193" y="1665940"/>
                    </a:lnTo>
                    <a:lnTo>
                      <a:pt x="486511" y="1600914"/>
                    </a:lnTo>
                    <a:lnTo>
                      <a:pt x="489790" y="1406012"/>
                    </a:lnTo>
                    <a:cubicBezTo>
                      <a:pt x="438364" y="1376702"/>
                      <a:pt x="391917" y="1340859"/>
                      <a:pt x="352658" y="1298452"/>
                    </a:cubicBezTo>
                    <a:lnTo>
                      <a:pt x="355803" y="1305197"/>
                    </a:lnTo>
                    <a:lnTo>
                      <a:pt x="152856" y="1344512"/>
                    </a:lnTo>
                    <a:lnTo>
                      <a:pt x="46675" y="1116809"/>
                    </a:lnTo>
                    <a:lnTo>
                      <a:pt x="183929" y="1005520"/>
                    </a:lnTo>
                    <a:cubicBezTo>
                      <a:pt x="169279" y="951824"/>
                      <a:pt x="161626" y="895865"/>
                      <a:pt x="161615" y="838915"/>
                    </a:cubicBezTo>
                    <a:lnTo>
                      <a:pt x="0" y="749197"/>
                    </a:lnTo>
                    <a:lnTo>
                      <a:pt x="65026" y="506515"/>
                    </a:lnTo>
                    <a:lnTo>
                      <a:pt x="250227" y="509630"/>
                    </a:lnTo>
                    <a:cubicBezTo>
                      <a:pt x="275353" y="465291"/>
                      <a:pt x="305693" y="424864"/>
                      <a:pt x="340015" y="388679"/>
                    </a:cubicBezTo>
                    <a:lnTo>
                      <a:pt x="277984" y="197357"/>
                    </a:lnTo>
                    <a:lnTo>
                      <a:pt x="491050" y="64219"/>
                    </a:lnTo>
                    <a:lnTo>
                      <a:pt x="639843" y="207726"/>
                    </a:lnTo>
                    <a:lnTo>
                      <a:pt x="638348" y="208660"/>
                    </a:lnTo>
                    <a:cubicBezTo>
                      <a:pt x="696840" y="190256"/>
                      <a:pt x="758594" y="181748"/>
                      <a:pt x="821488" y="182440"/>
                    </a:cubicBezTo>
                    <a:lnTo>
                      <a:pt x="815140" y="180739"/>
                    </a:lnTo>
                    <a:lnTo>
                      <a:pt x="91547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80" name="Oval 21">
                <a:extLst>
                  <a:ext uri="{FF2B5EF4-FFF2-40B4-BE49-F238E27FC236}">
                    <a16:creationId xmlns:a16="http://schemas.microsoft.com/office/drawing/2014/main" id="{10F55313-60C8-49DB-8383-1DF8B7255C8A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83757">
                <a:off x="1665484" y="3272892"/>
                <a:ext cx="309554" cy="312141"/>
              </a:xfrm>
              <a:custGeom>
                <a:avLst/>
                <a:gdLst/>
                <a:ahLst/>
                <a:cxnLst/>
                <a:rect l="l" t="t" r="r" b="b"/>
                <a:pathLst>
                  <a:path w="1652142" h="1665940">
                    <a:moveTo>
                      <a:pt x="898689" y="548008"/>
                    </a:moveTo>
                    <a:cubicBezTo>
                      <a:pt x="737950" y="504938"/>
                      <a:pt x="572731" y="600328"/>
                      <a:pt x="529661" y="761066"/>
                    </a:cubicBezTo>
                    <a:cubicBezTo>
                      <a:pt x="486591" y="921805"/>
                      <a:pt x="581980" y="1087025"/>
                      <a:pt x="742719" y="1130094"/>
                    </a:cubicBezTo>
                    <a:cubicBezTo>
                      <a:pt x="903458" y="1173164"/>
                      <a:pt x="1068677" y="1077775"/>
                      <a:pt x="1111747" y="917036"/>
                    </a:cubicBezTo>
                    <a:cubicBezTo>
                      <a:pt x="1154817" y="756297"/>
                      <a:pt x="1059428" y="591077"/>
                      <a:pt x="898689" y="548008"/>
                    </a:cubicBezTo>
                    <a:close/>
                    <a:moveTo>
                      <a:pt x="952303" y="347916"/>
                    </a:moveTo>
                    <a:cubicBezTo>
                      <a:pt x="1223549" y="420596"/>
                      <a:pt x="1384519" y="699404"/>
                      <a:pt x="1311839" y="970650"/>
                    </a:cubicBezTo>
                    <a:cubicBezTo>
                      <a:pt x="1239159" y="1241896"/>
                      <a:pt x="960351" y="1402866"/>
                      <a:pt x="689105" y="1330186"/>
                    </a:cubicBezTo>
                    <a:cubicBezTo>
                      <a:pt x="417859" y="1257506"/>
                      <a:pt x="256889" y="978698"/>
                      <a:pt x="329569" y="707451"/>
                    </a:cubicBezTo>
                    <a:cubicBezTo>
                      <a:pt x="402249" y="436205"/>
                      <a:pt x="681057" y="275235"/>
                      <a:pt x="952303" y="347916"/>
                    </a:cubicBezTo>
                    <a:close/>
                    <a:moveTo>
                      <a:pt x="971799" y="275155"/>
                    </a:moveTo>
                    <a:cubicBezTo>
                      <a:pt x="660368" y="191707"/>
                      <a:pt x="340256" y="376524"/>
                      <a:pt x="256808" y="687955"/>
                    </a:cubicBezTo>
                    <a:cubicBezTo>
                      <a:pt x="173361" y="999387"/>
                      <a:pt x="358178" y="1319499"/>
                      <a:pt x="669609" y="1402947"/>
                    </a:cubicBezTo>
                    <a:cubicBezTo>
                      <a:pt x="981040" y="1486395"/>
                      <a:pt x="1301152" y="1301577"/>
                      <a:pt x="1384600" y="990146"/>
                    </a:cubicBezTo>
                    <a:cubicBezTo>
                      <a:pt x="1468047" y="678715"/>
                      <a:pt x="1283230" y="358603"/>
                      <a:pt x="971799" y="275155"/>
                    </a:cubicBezTo>
                    <a:close/>
                    <a:moveTo>
                      <a:pt x="1652142" y="394531"/>
                    </a:moveTo>
                    <a:lnTo>
                      <a:pt x="1649662" y="403784"/>
                    </a:lnTo>
                    <a:lnTo>
                      <a:pt x="1647140" y="399895"/>
                    </a:lnTo>
                    <a:close/>
                    <a:moveTo>
                      <a:pt x="1158157" y="65026"/>
                    </a:moveTo>
                    <a:lnTo>
                      <a:pt x="1154679" y="271718"/>
                    </a:lnTo>
                    <a:lnTo>
                      <a:pt x="1148331" y="270017"/>
                    </a:lnTo>
                    <a:cubicBezTo>
                      <a:pt x="1200055" y="299127"/>
                      <a:pt x="1246804" y="334821"/>
                      <a:pt x="1286346" y="377149"/>
                    </a:cubicBezTo>
                    <a:lnTo>
                      <a:pt x="1470353" y="331395"/>
                    </a:lnTo>
                    <a:lnTo>
                      <a:pt x="1588305" y="553229"/>
                    </a:lnTo>
                    <a:lnTo>
                      <a:pt x="1457194" y="671432"/>
                    </a:lnTo>
                    <a:cubicBezTo>
                      <a:pt x="1473630" y="731297"/>
                      <a:pt x="1481376" y="793983"/>
                      <a:pt x="1478595" y="857704"/>
                    </a:cubicBezTo>
                    <a:lnTo>
                      <a:pt x="1642362" y="948616"/>
                    </a:lnTo>
                    <a:lnTo>
                      <a:pt x="1577335" y="1191298"/>
                    </a:lnTo>
                    <a:lnTo>
                      <a:pt x="1378614" y="1187955"/>
                    </a:lnTo>
                    <a:cubicBezTo>
                      <a:pt x="1353489" y="1229936"/>
                      <a:pt x="1323048" y="1267799"/>
                      <a:pt x="1288939" y="1301599"/>
                    </a:cubicBezTo>
                    <a:lnTo>
                      <a:pt x="1354201" y="1471932"/>
                    </a:lnTo>
                    <a:lnTo>
                      <a:pt x="1148396" y="1616039"/>
                    </a:lnTo>
                    <a:lnTo>
                      <a:pt x="992294" y="1480516"/>
                    </a:lnTo>
                    <a:lnTo>
                      <a:pt x="1011291" y="1467215"/>
                    </a:lnTo>
                    <a:cubicBezTo>
                      <a:pt x="951500" y="1486565"/>
                      <a:pt x="888271" y="1495869"/>
                      <a:pt x="823805" y="1495510"/>
                    </a:cubicBezTo>
                    <a:lnTo>
                      <a:pt x="729193" y="1665940"/>
                    </a:lnTo>
                    <a:lnTo>
                      <a:pt x="486511" y="1600914"/>
                    </a:lnTo>
                    <a:lnTo>
                      <a:pt x="489790" y="1406012"/>
                    </a:lnTo>
                    <a:cubicBezTo>
                      <a:pt x="438364" y="1376702"/>
                      <a:pt x="391917" y="1340859"/>
                      <a:pt x="352658" y="1298452"/>
                    </a:cubicBezTo>
                    <a:lnTo>
                      <a:pt x="355803" y="1305197"/>
                    </a:lnTo>
                    <a:lnTo>
                      <a:pt x="152856" y="1344512"/>
                    </a:lnTo>
                    <a:lnTo>
                      <a:pt x="46675" y="1116809"/>
                    </a:lnTo>
                    <a:lnTo>
                      <a:pt x="183929" y="1005520"/>
                    </a:lnTo>
                    <a:cubicBezTo>
                      <a:pt x="169279" y="951824"/>
                      <a:pt x="161626" y="895865"/>
                      <a:pt x="161615" y="838915"/>
                    </a:cubicBezTo>
                    <a:lnTo>
                      <a:pt x="0" y="749197"/>
                    </a:lnTo>
                    <a:lnTo>
                      <a:pt x="65026" y="506515"/>
                    </a:lnTo>
                    <a:lnTo>
                      <a:pt x="250227" y="509630"/>
                    </a:lnTo>
                    <a:cubicBezTo>
                      <a:pt x="275353" y="465291"/>
                      <a:pt x="305693" y="424864"/>
                      <a:pt x="340015" y="388679"/>
                    </a:cubicBezTo>
                    <a:lnTo>
                      <a:pt x="277984" y="197357"/>
                    </a:lnTo>
                    <a:lnTo>
                      <a:pt x="491050" y="64219"/>
                    </a:lnTo>
                    <a:lnTo>
                      <a:pt x="639843" y="207726"/>
                    </a:lnTo>
                    <a:lnTo>
                      <a:pt x="638348" y="208660"/>
                    </a:lnTo>
                    <a:cubicBezTo>
                      <a:pt x="696840" y="190256"/>
                      <a:pt x="758594" y="181748"/>
                      <a:pt x="821488" y="182440"/>
                    </a:cubicBezTo>
                    <a:lnTo>
                      <a:pt x="815140" y="180739"/>
                    </a:lnTo>
                    <a:lnTo>
                      <a:pt x="91547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81" name="Oval 21">
                <a:extLst>
                  <a:ext uri="{FF2B5EF4-FFF2-40B4-BE49-F238E27FC236}">
                    <a16:creationId xmlns:a16="http://schemas.microsoft.com/office/drawing/2014/main" id="{E1FEA8D4-5FA3-4C5B-9868-546E990582AF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1364806">
                <a:off x="1656905" y="1674846"/>
                <a:ext cx="267508" cy="269744"/>
              </a:xfrm>
              <a:custGeom>
                <a:avLst/>
                <a:gdLst/>
                <a:ahLst/>
                <a:cxnLst/>
                <a:rect l="l" t="t" r="r" b="b"/>
                <a:pathLst>
                  <a:path w="1652142" h="1665940">
                    <a:moveTo>
                      <a:pt x="898689" y="548008"/>
                    </a:moveTo>
                    <a:cubicBezTo>
                      <a:pt x="737950" y="504938"/>
                      <a:pt x="572731" y="600328"/>
                      <a:pt x="529661" y="761066"/>
                    </a:cubicBezTo>
                    <a:cubicBezTo>
                      <a:pt x="486591" y="921805"/>
                      <a:pt x="581980" y="1087025"/>
                      <a:pt x="742719" y="1130094"/>
                    </a:cubicBezTo>
                    <a:cubicBezTo>
                      <a:pt x="903458" y="1173164"/>
                      <a:pt x="1068677" y="1077775"/>
                      <a:pt x="1111747" y="917036"/>
                    </a:cubicBezTo>
                    <a:cubicBezTo>
                      <a:pt x="1154817" y="756297"/>
                      <a:pt x="1059428" y="591077"/>
                      <a:pt x="898689" y="548008"/>
                    </a:cubicBezTo>
                    <a:close/>
                    <a:moveTo>
                      <a:pt x="952303" y="347916"/>
                    </a:moveTo>
                    <a:cubicBezTo>
                      <a:pt x="1223549" y="420596"/>
                      <a:pt x="1384519" y="699404"/>
                      <a:pt x="1311839" y="970650"/>
                    </a:cubicBezTo>
                    <a:cubicBezTo>
                      <a:pt x="1239159" y="1241896"/>
                      <a:pt x="960351" y="1402866"/>
                      <a:pt x="689105" y="1330186"/>
                    </a:cubicBezTo>
                    <a:cubicBezTo>
                      <a:pt x="417859" y="1257506"/>
                      <a:pt x="256889" y="978698"/>
                      <a:pt x="329569" y="707451"/>
                    </a:cubicBezTo>
                    <a:cubicBezTo>
                      <a:pt x="402249" y="436205"/>
                      <a:pt x="681057" y="275235"/>
                      <a:pt x="952303" y="347916"/>
                    </a:cubicBezTo>
                    <a:close/>
                    <a:moveTo>
                      <a:pt x="971799" y="275155"/>
                    </a:moveTo>
                    <a:cubicBezTo>
                      <a:pt x="660368" y="191707"/>
                      <a:pt x="340256" y="376524"/>
                      <a:pt x="256808" y="687955"/>
                    </a:cubicBezTo>
                    <a:cubicBezTo>
                      <a:pt x="173361" y="999387"/>
                      <a:pt x="358178" y="1319499"/>
                      <a:pt x="669609" y="1402947"/>
                    </a:cubicBezTo>
                    <a:cubicBezTo>
                      <a:pt x="981040" y="1486395"/>
                      <a:pt x="1301152" y="1301577"/>
                      <a:pt x="1384600" y="990146"/>
                    </a:cubicBezTo>
                    <a:cubicBezTo>
                      <a:pt x="1468047" y="678715"/>
                      <a:pt x="1283230" y="358603"/>
                      <a:pt x="971799" y="275155"/>
                    </a:cubicBezTo>
                    <a:close/>
                    <a:moveTo>
                      <a:pt x="1652142" y="394531"/>
                    </a:moveTo>
                    <a:lnTo>
                      <a:pt x="1649662" y="403784"/>
                    </a:lnTo>
                    <a:lnTo>
                      <a:pt x="1647140" y="399895"/>
                    </a:lnTo>
                    <a:close/>
                    <a:moveTo>
                      <a:pt x="1158157" y="65026"/>
                    </a:moveTo>
                    <a:lnTo>
                      <a:pt x="1154679" y="271718"/>
                    </a:lnTo>
                    <a:lnTo>
                      <a:pt x="1148331" y="270017"/>
                    </a:lnTo>
                    <a:cubicBezTo>
                      <a:pt x="1200055" y="299127"/>
                      <a:pt x="1246804" y="334821"/>
                      <a:pt x="1286346" y="377149"/>
                    </a:cubicBezTo>
                    <a:lnTo>
                      <a:pt x="1470353" y="331395"/>
                    </a:lnTo>
                    <a:lnTo>
                      <a:pt x="1588305" y="553229"/>
                    </a:lnTo>
                    <a:lnTo>
                      <a:pt x="1457194" y="671432"/>
                    </a:lnTo>
                    <a:cubicBezTo>
                      <a:pt x="1473630" y="731297"/>
                      <a:pt x="1481376" y="793983"/>
                      <a:pt x="1478595" y="857704"/>
                    </a:cubicBezTo>
                    <a:lnTo>
                      <a:pt x="1642362" y="948616"/>
                    </a:lnTo>
                    <a:lnTo>
                      <a:pt x="1577335" y="1191298"/>
                    </a:lnTo>
                    <a:lnTo>
                      <a:pt x="1378614" y="1187955"/>
                    </a:lnTo>
                    <a:cubicBezTo>
                      <a:pt x="1353489" y="1229936"/>
                      <a:pt x="1323048" y="1267799"/>
                      <a:pt x="1288939" y="1301599"/>
                    </a:cubicBezTo>
                    <a:lnTo>
                      <a:pt x="1354201" y="1471932"/>
                    </a:lnTo>
                    <a:lnTo>
                      <a:pt x="1148396" y="1616039"/>
                    </a:lnTo>
                    <a:lnTo>
                      <a:pt x="992294" y="1480516"/>
                    </a:lnTo>
                    <a:lnTo>
                      <a:pt x="1011291" y="1467215"/>
                    </a:lnTo>
                    <a:cubicBezTo>
                      <a:pt x="951500" y="1486565"/>
                      <a:pt x="888271" y="1495869"/>
                      <a:pt x="823805" y="1495510"/>
                    </a:cubicBezTo>
                    <a:lnTo>
                      <a:pt x="729193" y="1665940"/>
                    </a:lnTo>
                    <a:lnTo>
                      <a:pt x="486511" y="1600914"/>
                    </a:lnTo>
                    <a:lnTo>
                      <a:pt x="489790" y="1406012"/>
                    </a:lnTo>
                    <a:cubicBezTo>
                      <a:pt x="438364" y="1376702"/>
                      <a:pt x="391917" y="1340859"/>
                      <a:pt x="352658" y="1298452"/>
                    </a:cubicBezTo>
                    <a:lnTo>
                      <a:pt x="355803" y="1305197"/>
                    </a:lnTo>
                    <a:lnTo>
                      <a:pt x="152856" y="1344512"/>
                    </a:lnTo>
                    <a:lnTo>
                      <a:pt x="46675" y="1116809"/>
                    </a:lnTo>
                    <a:lnTo>
                      <a:pt x="183929" y="1005520"/>
                    </a:lnTo>
                    <a:cubicBezTo>
                      <a:pt x="169279" y="951824"/>
                      <a:pt x="161626" y="895865"/>
                      <a:pt x="161615" y="838915"/>
                    </a:cubicBezTo>
                    <a:lnTo>
                      <a:pt x="0" y="749197"/>
                    </a:lnTo>
                    <a:lnTo>
                      <a:pt x="65026" y="506515"/>
                    </a:lnTo>
                    <a:lnTo>
                      <a:pt x="250227" y="509630"/>
                    </a:lnTo>
                    <a:cubicBezTo>
                      <a:pt x="275353" y="465291"/>
                      <a:pt x="305693" y="424864"/>
                      <a:pt x="340015" y="388679"/>
                    </a:cubicBezTo>
                    <a:lnTo>
                      <a:pt x="277984" y="197357"/>
                    </a:lnTo>
                    <a:lnTo>
                      <a:pt x="491050" y="64219"/>
                    </a:lnTo>
                    <a:lnTo>
                      <a:pt x="639843" y="207726"/>
                    </a:lnTo>
                    <a:lnTo>
                      <a:pt x="638348" y="208660"/>
                    </a:lnTo>
                    <a:cubicBezTo>
                      <a:pt x="696840" y="190256"/>
                      <a:pt x="758594" y="181748"/>
                      <a:pt x="821488" y="182440"/>
                    </a:cubicBezTo>
                    <a:lnTo>
                      <a:pt x="815140" y="180739"/>
                    </a:lnTo>
                    <a:lnTo>
                      <a:pt x="91547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82" name="Oval 21">
                <a:extLst>
                  <a:ext uri="{FF2B5EF4-FFF2-40B4-BE49-F238E27FC236}">
                    <a16:creationId xmlns:a16="http://schemas.microsoft.com/office/drawing/2014/main" id="{D705D967-D601-430C-8A86-DFD068185FE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563017" y="1930545"/>
                <a:ext cx="424361" cy="427906"/>
              </a:xfrm>
              <a:custGeom>
                <a:avLst/>
                <a:gdLst/>
                <a:ahLst/>
                <a:cxnLst/>
                <a:rect l="l" t="t" r="r" b="b"/>
                <a:pathLst>
                  <a:path w="1652142" h="1665940">
                    <a:moveTo>
                      <a:pt x="898689" y="548008"/>
                    </a:moveTo>
                    <a:cubicBezTo>
                      <a:pt x="737950" y="504938"/>
                      <a:pt x="572731" y="600328"/>
                      <a:pt x="529661" y="761066"/>
                    </a:cubicBezTo>
                    <a:cubicBezTo>
                      <a:pt x="486591" y="921805"/>
                      <a:pt x="581980" y="1087025"/>
                      <a:pt x="742719" y="1130094"/>
                    </a:cubicBezTo>
                    <a:cubicBezTo>
                      <a:pt x="903458" y="1173164"/>
                      <a:pt x="1068677" y="1077775"/>
                      <a:pt x="1111747" y="917036"/>
                    </a:cubicBezTo>
                    <a:cubicBezTo>
                      <a:pt x="1154817" y="756297"/>
                      <a:pt x="1059428" y="591077"/>
                      <a:pt x="898689" y="548008"/>
                    </a:cubicBezTo>
                    <a:close/>
                    <a:moveTo>
                      <a:pt x="952303" y="347916"/>
                    </a:moveTo>
                    <a:cubicBezTo>
                      <a:pt x="1223549" y="420596"/>
                      <a:pt x="1384519" y="699404"/>
                      <a:pt x="1311839" y="970650"/>
                    </a:cubicBezTo>
                    <a:cubicBezTo>
                      <a:pt x="1239159" y="1241896"/>
                      <a:pt x="960351" y="1402866"/>
                      <a:pt x="689105" y="1330186"/>
                    </a:cubicBezTo>
                    <a:cubicBezTo>
                      <a:pt x="417859" y="1257506"/>
                      <a:pt x="256889" y="978698"/>
                      <a:pt x="329569" y="707451"/>
                    </a:cubicBezTo>
                    <a:cubicBezTo>
                      <a:pt x="402249" y="436205"/>
                      <a:pt x="681057" y="275235"/>
                      <a:pt x="952303" y="347916"/>
                    </a:cubicBezTo>
                    <a:close/>
                    <a:moveTo>
                      <a:pt x="971799" y="275155"/>
                    </a:moveTo>
                    <a:cubicBezTo>
                      <a:pt x="660368" y="191707"/>
                      <a:pt x="340256" y="376524"/>
                      <a:pt x="256808" y="687955"/>
                    </a:cubicBezTo>
                    <a:cubicBezTo>
                      <a:pt x="173361" y="999387"/>
                      <a:pt x="358178" y="1319499"/>
                      <a:pt x="669609" y="1402947"/>
                    </a:cubicBezTo>
                    <a:cubicBezTo>
                      <a:pt x="981040" y="1486395"/>
                      <a:pt x="1301152" y="1301577"/>
                      <a:pt x="1384600" y="990146"/>
                    </a:cubicBezTo>
                    <a:cubicBezTo>
                      <a:pt x="1468047" y="678715"/>
                      <a:pt x="1283230" y="358603"/>
                      <a:pt x="971799" y="275155"/>
                    </a:cubicBezTo>
                    <a:close/>
                    <a:moveTo>
                      <a:pt x="1652142" y="394531"/>
                    </a:moveTo>
                    <a:lnTo>
                      <a:pt x="1649662" y="403784"/>
                    </a:lnTo>
                    <a:lnTo>
                      <a:pt x="1647140" y="399895"/>
                    </a:lnTo>
                    <a:close/>
                    <a:moveTo>
                      <a:pt x="1158157" y="65026"/>
                    </a:moveTo>
                    <a:lnTo>
                      <a:pt x="1154679" y="271718"/>
                    </a:lnTo>
                    <a:lnTo>
                      <a:pt x="1148331" y="270017"/>
                    </a:lnTo>
                    <a:cubicBezTo>
                      <a:pt x="1200055" y="299127"/>
                      <a:pt x="1246804" y="334821"/>
                      <a:pt x="1286346" y="377149"/>
                    </a:cubicBezTo>
                    <a:lnTo>
                      <a:pt x="1470353" y="331395"/>
                    </a:lnTo>
                    <a:lnTo>
                      <a:pt x="1588305" y="553229"/>
                    </a:lnTo>
                    <a:lnTo>
                      <a:pt x="1457194" y="671432"/>
                    </a:lnTo>
                    <a:cubicBezTo>
                      <a:pt x="1473630" y="731297"/>
                      <a:pt x="1481376" y="793983"/>
                      <a:pt x="1478595" y="857704"/>
                    </a:cubicBezTo>
                    <a:lnTo>
                      <a:pt x="1642362" y="948616"/>
                    </a:lnTo>
                    <a:lnTo>
                      <a:pt x="1577335" y="1191298"/>
                    </a:lnTo>
                    <a:lnTo>
                      <a:pt x="1378614" y="1187955"/>
                    </a:lnTo>
                    <a:cubicBezTo>
                      <a:pt x="1353489" y="1229936"/>
                      <a:pt x="1323048" y="1267799"/>
                      <a:pt x="1288939" y="1301599"/>
                    </a:cubicBezTo>
                    <a:lnTo>
                      <a:pt x="1354201" y="1471932"/>
                    </a:lnTo>
                    <a:lnTo>
                      <a:pt x="1148396" y="1616039"/>
                    </a:lnTo>
                    <a:lnTo>
                      <a:pt x="992294" y="1480516"/>
                    </a:lnTo>
                    <a:lnTo>
                      <a:pt x="1011291" y="1467215"/>
                    </a:lnTo>
                    <a:cubicBezTo>
                      <a:pt x="951500" y="1486565"/>
                      <a:pt x="888271" y="1495869"/>
                      <a:pt x="823805" y="1495510"/>
                    </a:cubicBezTo>
                    <a:lnTo>
                      <a:pt x="729193" y="1665940"/>
                    </a:lnTo>
                    <a:lnTo>
                      <a:pt x="486511" y="1600914"/>
                    </a:lnTo>
                    <a:lnTo>
                      <a:pt x="489790" y="1406012"/>
                    </a:lnTo>
                    <a:cubicBezTo>
                      <a:pt x="438364" y="1376702"/>
                      <a:pt x="391917" y="1340859"/>
                      <a:pt x="352658" y="1298452"/>
                    </a:cubicBezTo>
                    <a:lnTo>
                      <a:pt x="355803" y="1305197"/>
                    </a:lnTo>
                    <a:lnTo>
                      <a:pt x="152856" y="1344512"/>
                    </a:lnTo>
                    <a:lnTo>
                      <a:pt x="46675" y="1116809"/>
                    </a:lnTo>
                    <a:lnTo>
                      <a:pt x="183929" y="1005520"/>
                    </a:lnTo>
                    <a:cubicBezTo>
                      <a:pt x="169279" y="951824"/>
                      <a:pt x="161626" y="895865"/>
                      <a:pt x="161615" y="838915"/>
                    </a:cubicBezTo>
                    <a:lnTo>
                      <a:pt x="0" y="749197"/>
                    </a:lnTo>
                    <a:lnTo>
                      <a:pt x="65026" y="506515"/>
                    </a:lnTo>
                    <a:lnTo>
                      <a:pt x="250227" y="509630"/>
                    </a:lnTo>
                    <a:cubicBezTo>
                      <a:pt x="275353" y="465291"/>
                      <a:pt x="305693" y="424864"/>
                      <a:pt x="340015" y="388679"/>
                    </a:cubicBezTo>
                    <a:lnTo>
                      <a:pt x="277984" y="197357"/>
                    </a:lnTo>
                    <a:lnTo>
                      <a:pt x="491050" y="64219"/>
                    </a:lnTo>
                    <a:lnTo>
                      <a:pt x="639843" y="207726"/>
                    </a:lnTo>
                    <a:lnTo>
                      <a:pt x="638348" y="208660"/>
                    </a:lnTo>
                    <a:cubicBezTo>
                      <a:pt x="696840" y="190256"/>
                      <a:pt x="758594" y="181748"/>
                      <a:pt x="821488" y="182440"/>
                    </a:cubicBezTo>
                    <a:lnTo>
                      <a:pt x="815140" y="180739"/>
                    </a:lnTo>
                    <a:lnTo>
                      <a:pt x="91547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83" name="Oval 21">
                <a:extLst>
                  <a:ext uri="{FF2B5EF4-FFF2-40B4-BE49-F238E27FC236}">
                    <a16:creationId xmlns:a16="http://schemas.microsoft.com/office/drawing/2014/main" id="{1C9C32FD-9590-437A-A2FC-6782C22AD0AF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1145186">
                <a:off x="1260512" y="1980363"/>
                <a:ext cx="333550" cy="336337"/>
              </a:xfrm>
              <a:custGeom>
                <a:avLst/>
                <a:gdLst/>
                <a:ahLst/>
                <a:cxnLst/>
                <a:rect l="l" t="t" r="r" b="b"/>
                <a:pathLst>
                  <a:path w="1652142" h="1665940">
                    <a:moveTo>
                      <a:pt x="898689" y="548008"/>
                    </a:moveTo>
                    <a:cubicBezTo>
                      <a:pt x="737950" y="504938"/>
                      <a:pt x="572731" y="600328"/>
                      <a:pt x="529661" y="761066"/>
                    </a:cubicBezTo>
                    <a:cubicBezTo>
                      <a:pt x="486591" y="921805"/>
                      <a:pt x="581980" y="1087025"/>
                      <a:pt x="742719" y="1130094"/>
                    </a:cubicBezTo>
                    <a:cubicBezTo>
                      <a:pt x="903458" y="1173164"/>
                      <a:pt x="1068677" y="1077775"/>
                      <a:pt x="1111747" y="917036"/>
                    </a:cubicBezTo>
                    <a:cubicBezTo>
                      <a:pt x="1154817" y="756297"/>
                      <a:pt x="1059428" y="591077"/>
                      <a:pt x="898689" y="548008"/>
                    </a:cubicBezTo>
                    <a:close/>
                    <a:moveTo>
                      <a:pt x="952303" y="347916"/>
                    </a:moveTo>
                    <a:cubicBezTo>
                      <a:pt x="1223549" y="420596"/>
                      <a:pt x="1384519" y="699404"/>
                      <a:pt x="1311839" y="970650"/>
                    </a:cubicBezTo>
                    <a:cubicBezTo>
                      <a:pt x="1239159" y="1241896"/>
                      <a:pt x="960351" y="1402866"/>
                      <a:pt x="689105" y="1330186"/>
                    </a:cubicBezTo>
                    <a:cubicBezTo>
                      <a:pt x="417859" y="1257506"/>
                      <a:pt x="256889" y="978698"/>
                      <a:pt x="329569" y="707451"/>
                    </a:cubicBezTo>
                    <a:cubicBezTo>
                      <a:pt x="402249" y="436205"/>
                      <a:pt x="681057" y="275235"/>
                      <a:pt x="952303" y="347916"/>
                    </a:cubicBezTo>
                    <a:close/>
                    <a:moveTo>
                      <a:pt x="971799" y="275155"/>
                    </a:moveTo>
                    <a:cubicBezTo>
                      <a:pt x="660368" y="191707"/>
                      <a:pt x="340256" y="376524"/>
                      <a:pt x="256808" y="687955"/>
                    </a:cubicBezTo>
                    <a:cubicBezTo>
                      <a:pt x="173361" y="999387"/>
                      <a:pt x="358178" y="1319499"/>
                      <a:pt x="669609" y="1402947"/>
                    </a:cubicBezTo>
                    <a:cubicBezTo>
                      <a:pt x="981040" y="1486395"/>
                      <a:pt x="1301152" y="1301577"/>
                      <a:pt x="1384600" y="990146"/>
                    </a:cubicBezTo>
                    <a:cubicBezTo>
                      <a:pt x="1468047" y="678715"/>
                      <a:pt x="1283230" y="358603"/>
                      <a:pt x="971799" y="275155"/>
                    </a:cubicBezTo>
                    <a:close/>
                    <a:moveTo>
                      <a:pt x="1652142" y="394531"/>
                    </a:moveTo>
                    <a:lnTo>
                      <a:pt x="1649662" y="403784"/>
                    </a:lnTo>
                    <a:lnTo>
                      <a:pt x="1647140" y="399895"/>
                    </a:lnTo>
                    <a:close/>
                    <a:moveTo>
                      <a:pt x="1158157" y="65026"/>
                    </a:moveTo>
                    <a:lnTo>
                      <a:pt x="1154679" y="271718"/>
                    </a:lnTo>
                    <a:lnTo>
                      <a:pt x="1148331" y="270017"/>
                    </a:lnTo>
                    <a:cubicBezTo>
                      <a:pt x="1200055" y="299127"/>
                      <a:pt x="1246804" y="334821"/>
                      <a:pt x="1286346" y="377149"/>
                    </a:cubicBezTo>
                    <a:lnTo>
                      <a:pt x="1470353" y="331395"/>
                    </a:lnTo>
                    <a:lnTo>
                      <a:pt x="1588305" y="553229"/>
                    </a:lnTo>
                    <a:lnTo>
                      <a:pt x="1457194" y="671432"/>
                    </a:lnTo>
                    <a:cubicBezTo>
                      <a:pt x="1473630" y="731297"/>
                      <a:pt x="1481376" y="793983"/>
                      <a:pt x="1478595" y="857704"/>
                    </a:cubicBezTo>
                    <a:lnTo>
                      <a:pt x="1642362" y="948616"/>
                    </a:lnTo>
                    <a:lnTo>
                      <a:pt x="1577335" y="1191298"/>
                    </a:lnTo>
                    <a:lnTo>
                      <a:pt x="1378614" y="1187955"/>
                    </a:lnTo>
                    <a:cubicBezTo>
                      <a:pt x="1353489" y="1229936"/>
                      <a:pt x="1323048" y="1267799"/>
                      <a:pt x="1288939" y="1301599"/>
                    </a:cubicBezTo>
                    <a:lnTo>
                      <a:pt x="1354201" y="1471932"/>
                    </a:lnTo>
                    <a:lnTo>
                      <a:pt x="1148396" y="1616039"/>
                    </a:lnTo>
                    <a:lnTo>
                      <a:pt x="992294" y="1480516"/>
                    </a:lnTo>
                    <a:lnTo>
                      <a:pt x="1011291" y="1467215"/>
                    </a:lnTo>
                    <a:cubicBezTo>
                      <a:pt x="951500" y="1486565"/>
                      <a:pt x="888271" y="1495869"/>
                      <a:pt x="823805" y="1495510"/>
                    </a:cubicBezTo>
                    <a:lnTo>
                      <a:pt x="729193" y="1665940"/>
                    </a:lnTo>
                    <a:lnTo>
                      <a:pt x="486511" y="1600914"/>
                    </a:lnTo>
                    <a:lnTo>
                      <a:pt x="489790" y="1406012"/>
                    </a:lnTo>
                    <a:cubicBezTo>
                      <a:pt x="438364" y="1376702"/>
                      <a:pt x="391917" y="1340859"/>
                      <a:pt x="352658" y="1298452"/>
                    </a:cubicBezTo>
                    <a:lnTo>
                      <a:pt x="355803" y="1305197"/>
                    </a:lnTo>
                    <a:lnTo>
                      <a:pt x="152856" y="1344512"/>
                    </a:lnTo>
                    <a:lnTo>
                      <a:pt x="46675" y="1116809"/>
                    </a:lnTo>
                    <a:lnTo>
                      <a:pt x="183929" y="1005520"/>
                    </a:lnTo>
                    <a:cubicBezTo>
                      <a:pt x="169279" y="951824"/>
                      <a:pt x="161626" y="895865"/>
                      <a:pt x="161615" y="838915"/>
                    </a:cubicBezTo>
                    <a:lnTo>
                      <a:pt x="0" y="749197"/>
                    </a:lnTo>
                    <a:lnTo>
                      <a:pt x="65026" y="506515"/>
                    </a:lnTo>
                    <a:lnTo>
                      <a:pt x="250227" y="509630"/>
                    </a:lnTo>
                    <a:cubicBezTo>
                      <a:pt x="275353" y="465291"/>
                      <a:pt x="305693" y="424864"/>
                      <a:pt x="340015" y="388679"/>
                    </a:cubicBezTo>
                    <a:lnTo>
                      <a:pt x="277984" y="197357"/>
                    </a:lnTo>
                    <a:lnTo>
                      <a:pt x="491050" y="64219"/>
                    </a:lnTo>
                    <a:lnTo>
                      <a:pt x="639843" y="207726"/>
                    </a:lnTo>
                    <a:lnTo>
                      <a:pt x="638348" y="208660"/>
                    </a:lnTo>
                    <a:cubicBezTo>
                      <a:pt x="696840" y="190256"/>
                      <a:pt x="758594" y="181748"/>
                      <a:pt x="821488" y="182440"/>
                    </a:cubicBezTo>
                    <a:lnTo>
                      <a:pt x="815140" y="180739"/>
                    </a:lnTo>
                    <a:lnTo>
                      <a:pt x="91547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84" name="Oval 21">
                <a:extLst>
                  <a:ext uri="{FF2B5EF4-FFF2-40B4-BE49-F238E27FC236}">
                    <a16:creationId xmlns:a16="http://schemas.microsoft.com/office/drawing/2014/main" id="{F942D9F0-D50A-454F-AFE4-6B874A94A06C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32827">
                <a:off x="1766846" y="2371713"/>
                <a:ext cx="405789" cy="409180"/>
              </a:xfrm>
              <a:custGeom>
                <a:avLst/>
                <a:gdLst/>
                <a:ahLst/>
                <a:cxnLst/>
                <a:rect l="l" t="t" r="r" b="b"/>
                <a:pathLst>
                  <a:path w="1652142" h="1665940">
                    <a:moveTo>
                      <a:pt x="898689" y="548008"/>
                    </a:moveTo>
                    <a:cubicBezTo>
                      <a:pt x="737950" y="504938"/>
                      <a:pt x="572731" y="600328"/>
                      <a:pt x="529661" y="761066"/>
                    </a:cubicBezTo>
                    <a:cubicBezTo>
                      <a:pt x="486591" y="921805"/>
                      <a:pt x="581980" y="1087025"/>
                      <a:pt x="742719" y="1130094"/>
                    </a:cubicBezTo>
                    <a:cubicBezTo>
                      <a:pt x="903458" y="1173164"/>
                      <a:pt x="1068677" y="1077775"/>
                      <a:pt x="1111747" y="917036"/>
                    </a:cubicBezTo>
                    <a:cubicBezTo>
                      <a:pt x="1154817" y="756297"/>
                      <a:pt x="1059428" y="591077"/>
                      <a:pt x="898689" y="548008"/>
                    </a:cubicBezTo>
                    <a:close/>
                    <a:moveTo>
                      <a:pt x="952303" y="347916"/>
                    </a:moveTo>
                    <a:cubicBezTo>
                      <a:pt x="1223549" y="420596"/>
                      <a:pt x="1384519" y="699404"/>
                      <a:pt x="1311839" y="970650"/>
                    </a:cubicBezTo>
                    <a:cubicBezTo>
                      <a:pt x="1239159" y="1241896"/>
                      <a:pt x="960351" y="1402866"/>
                      <a:pt x="689105" y="1330186"/>
                    </a:cubicBezTo>
                    <a:cubicBezTo>
                      <a:pt x="417859" y="1257506"/>
                      <a:pt x="256889" y="978698"/>
                      <a:pt x="329569" y="707451"/>
                    </a:cubicBezTo>
                    <a:cubicBezTo>
                      <a:pt x="402249" y="436205"/>
                      <a:pt x="681057" y="275235"/>
                      <a:pt x="952303" y="347916"/>
                    </a:cubicBezTo>
                    <a:close/>
                    <a:moveTo>
                      <a:pt x="971799" y="275155"/>
                    </a:moveTo>
                    <a:cubicBezTo>
                      <a:pt x="660368" y="191707"/>
                      <a:pt x="340256" y="376524"/>
                      <a:pt x="256808" y="687955"/>
                    </a:cubicBezTo>
                    <a:cubicBezTo>
                      <a:pt x="173361" y="999387"/>
                      <a:pt x="358178" y="1319499"/>
                      <a:pt x="669609" y="1402947"/>
                    </a:cubicBezTo>
                    <a:cubicBezTo>
                      <a:pt x="981040" y="1486395"/>
                      <a:pt x="1301152" y="1301577"/>
                      <a:pt x="1384600" y="990146"/>
                    </a:cubicBezTo>
                    <a:cubicBezTo>
                      <a:pt x="1468047" y="678715"/>
                      <a:pt x="1283230" y="358603"/>
                      <a:pt x="971799" y="275155"/>
                    </a:cubicBezTo>
                    <a:close/>
                    <a:moveTo>
                      <a:pt x="1652142" y="394531"/>
                    </a:moveTo>
                    <a:lnTo>
                      <a:pt x="1649662" y="403784"/>
                    </a:lnTo>
                    <a:lnTo>
                      <a:pt x="1647140" y="399895"/>
                    </a:lnTo>
                    <a:close/>
                    <a:moveTo>
                      <a:pt x="1158157" y="65026"/>
                    </a:moveTo>
                    <a:lnTo>
                      <a:pt x="1154679" y="271718"/>
                    </a:lnTo>
                    <a:lnTo>
                      <a:pt x="1148331" y="270017"/>
                    </a:lnTo>
                    <a:cubicBezTo>
                      <a:pt x="1200055" y="299127"/>
                      <a:pt x="1246804" y="334821"/>
                      <a:pt x="1286346" y="377149"/>
                    </a:cubicBezTo>
                    <a:lnTo>
                      <a:pt x="1470353" y="331395"/>
                    </a:lnTo>
                    <a:lnTo>
                      <a:pt x="1588305" y="553229"/>
                    </a:lnTo>
                    <a:lnTo>
                      <a:pt x="1457194" y="671432"/>
                    </a:lnTo>
                    <a:cubicBezTo>
                      <a:pt x="1473630" y="731297"/>
                      <a:pt x="1481376" y="793983"/>
                      <a:pt x="1478595" y="857704"/>
                    </a:cubicBezTo>
                    <a:lnTo>
                      <a:pt x="1642362" y="948616"/>
                    </a:lnTo>
                    <a:lnTo>
                      <a:pt x="1577335" y="1191298"/>
                    </a:lnTo>
                    <a:lnTo>
                      <a:pt x="1378614" y="1187955"/>
                    </a:lnTo>
                    <a:cubicBezTo>
                      <a:pt x="1353489" y="1229936"/>
                      <a:pt x="1323048" y="1267799"/>
                      <a:pt x="1288939" y="1301599"/>
                    </a:cubicBezTo>
                    <a:lnTo>
                      <a:pt x="1354201" y="1471932"/>
                    </a:lnTo>
                    <a:lnTo>
                      <a:pt x="1148396" y="1616039"/>
                    </a:lnTo>
                    <a:lnTo>
                      <a:pt x="992294" y="1480516"/>
                    </a:lnTo>
                    <a:lnTo>
                      <a:pt x="1011291" y="1467215"/>
                    </a:lnTo>
                    <a:cubicBezTo>
                      <a:pt x="951500" y="1486565"/>
                      <a:pt x="888271" y="1495869"/>
                      <a:pt x="823805" y="1495510"/>
                    </a:cubicBezTo>
                    <a:lnTo>
                      <a:pt x="729193" y="1665940"/>
                    </a:lnTo>
                    <a:lnTo>
                      <a:pt x="486511" y="1600914"/>
                    </a:lnTo>
                    <a:lnTo>
                      <a:pt x="489790" y="1406012"/>
                    </a:lnTo>
                    <a:cubicBezTo>
                      <a:pt x="438364" y="1376702"/>
                      <a:pt x="391917" y="1340859"/>
                      <a:pt x="352658" y="1298452"/>
                    </a:cubicBezTo>
                    <a:lnTo>
                      <a:pt x="355803" y="1305197"/>
                    </a:lnTo>
                    <a:lnTo>
                      <a:pt x="152856" y="1344512"/>
                    </a:lnTo>
                    <a:lnTo>
                      <a:pt x="46675" y="1116809"/>
                    </a:lnTo>
                    <a:lnTo>
                      <a:pt x="183929" y="1005520"/>
                    </a:lnTo>
                    <a:cubicBezTo>
                      <a:pt x="169279" y="951824"/>
                      <a:pt x="161626" y="895865"/>
                      <a:pt x="161615" y="838915"/>
                    </a:cubicBezTo>
                    <a:lnTo>
                      <a:pt x="0" y="749197"/>
                    </a:lnTo>
                    <a:lnTo>
                      <a:pt x="65026" y="506515"/>
                    </a:lnTo>
                    <a:lnTo>
                      <a:pt x="250227" y="509630"/>
                    </a:lnTo>
                    <a:cubicBezTo>
                      <a:pt x="275353" y="465291"/>
                      <a:pt x="305693" y="424864"/>
                      <a:pt x="340015" y="388679"/>
                    </a:cubicBezTo>
                    <a:lnTo>
                      <a:pt x="277984" y="197357"/>
                    </a:lnTo>
                    <a:lnTo>
                      <a:pt x="491050" y="64219"/>
                    </a:lnTo>
                    <a:lnTo>
                      <a:pt x="639843" y="207726"/>
                    </a:lnTo>
                    <a:lnTo>
                      <a:pt x="638348" y="208660"/>
                    </a:lnTo>
                    <a:cubicBezTo>
                      <a:pt x="696840" y="190256"/>
                      <a:pt x="758594" y="181748"/>
                      <a:pt x="821488" y="182440"/>
                    </a:cubicBezTo>
                    <a:lnTo>
                      <a:pt x="815140" y="180739"/>
                    </a:lnTo>
                    <a:lnTo>
                      <a:pt x="91547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85" name="Oval 21">
                <a:extLst>
                  <a:ext uri="{FF2B5EF4-FFF2-40B4-BE49-F238E27FC236}">
                    <a16:creationId xmlns:a16="http://schemas.microsoft.com/office/drawing/2014/main" id="{415EB2FE-0D22-4C5F-83B5-0346167A460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232245" y="1873583"/>
                <a:ext cx="591365" cy="596307"/>
              </a:xfrm>
              <a:custGeom>
                <a:avLst/>
                <a:gdLst/>
                <a:ahLst/>
                <a:cxnLst/>
                <a:rect l="l" t="t" r="r" b="b"/>
                <a:pathLst>
                  <a:path w="1652142" h="1665940">
                    <a:moveTo>
                      <a:pt x="898689" y="548008"/>
                    </a:moveTo>
                    <a:cubicBezTo>
                      <a:pt x="737950" y="504938"/>
                      <a:pt x="572731" y="600328"/>
                      <a:pt x="529661" y="761066"/>
                    </a:cubicBezTo>
                    <a:cubicBezTo>
                      <a:pt x="486591" y="921805"/>
                      <a:pt x="581980" y="1087025"/>
                      <a:pt x="742719" y="1130094"/>
                    </a:cubicBezTo>
                    <a:cubicBezTo>
                      <a:pt x="903458" y="1173164"/>
                      <a:pt x="1068677" y="1077775"/>
                      <a:pt x="1111747" y="917036"/>
                    </a:cubicBezTo>
                    <a:cubicBezTo>
                      <a:pt x="1154817" y="756297"/>
                      <a:pt x="1059428" y="591077"/>
                      <a:pt x="898689" y="548008"/>
                    </a:cubicBezTo>
                    <a:close/>
                    <a:moveTo>
                      <a:pt x="952303" y="347916"/>
                    </a:moveTo>
                    <a:cubicBezTo>
                      <a:pt x="1223549" y="420596"/>
                      <a:pt x="1384519" y="699404"/>
                      <a:pt x="1311839" y="970650"/>
                    </a:cubicBezTo>
                    <a:cubicBezTo>
                      <a:pt x="1239159" y="1241896"/>
                      <a:pt x="960351" y="1402866"/>
                      <a:pt x="689105" y="1330186"/>
                    </a:cubicBezTo>
                    <a:cubicBezTo>
                      <a:pt x="417859" y="1257506"/>
                      <a:pt x="256889" y="978698"/>
                      <a:pt x="329569" y="707451"/>
                    </a:cubicBezTo>
                    <a:cubicBezTo>
                      <a:pt x="402249" y="436205"/>
                      <a:pt x="681057" y="275235"/>
                      <a:pt x="952303" y="347916"/>
                    </a:cubicBezTo>
                    <a:close/>
                    <a:moveTo>
                      <a:pt x="971799" y="275155"/>
                    </a:moveTo>
                    <a:cubicBezTo>
                      <a:pt x="660368" y="191707"/>
                      <a:pt x="340256" y="376524"/>
                      <a:pt x="256808" y="687955"/>
                    </a:cubicBezTo>
                    <a:cubicBezTo>
                      <a:pt x="173361" y="999387"/>
                      <a:pt x="358178" y="1319499"/>
                      <a:pt x="669609" y="1402947"/>
                    </a:cubicBezTo>
                    <a:cubicBezTo>
                      <a:pt x="981040" y="1486395"/>
                      <a:pt x="1301152" y="1301577"/>
                      <a:pt x="1384600" y="990146"/>
                    </a:cubicBezTo>
                    <a:cubicBezTo>
                      <a:pt x="1468047" y="678715"/>
                      <a:pt x="1283230" y="358603"/>
                      <a:pt x="971799" y="275155"/>
                    </a:cubicBezTo>
                    <a:close/>
                    <a:moveTo>
                      <a:pt x="1652142" y="394531"/>
                    </a:moveTo>
                    <a:lnTo>
                      <a:pt x="1649662" y="403784"/>
                    </a:lnTo>
                    <a:lnTo>
                      <a:pt x="1647140" y="399895"/>
                    </a:lnTo>
                    <a:close/>
                    <a:moveTo>
                      <a:pt x="1158157" y="65026"/>
                    </a:moveTo>
                    <a:lnTo>
                      <a:pt x="1154679" y="271718"/>
                    </a:lnTo>
                    <a:lnTo>
                      <a:pt x="1148331" y="270017"/>
                    </a:lnTo>
                    <a:cubicBezTo>
                      <a:pt x="1200055" y="299127"/>
                      <a:pt x="1246804" y="334821"/>
                      <a:pt x="1286346" y="377149"/>
                    </a:cubicBezTo>
                    <a:lnTo>
                      <a:pt x="1470353" y="331395"/>
                    </a:lnTo>
                    <a:lnTo>
                      <a:pt x="1588305" y="553229"/>
                    </a:lnTo>
                    <a:lnTo>
                      <a:pt x="1457194" y="671432"/>
                    </a:lnTo>
                    <a:cubicBezTo>
                      <a:pt x="1473630" y="731297"/>
                      <a:pt x="1481376" y="793983"/>
                      <a:pt x="1478595" y="857704"/>
                    </a:cubicBezTo>
                    <a:lnTo>
                      <a:pt x="1642362" y="948616"/>
                    </a:lnTo>
                    <a:lnTo>
                      <a:pt x="1577335" y="1191298"/>
                    </a:lnTo>
                    <a:lnTo>
                      <a:pt x="1378614" y="1187955"/>
                    </a:lnTo>
                    <a:cubicBezTo>
                      <a:pt x="1353489" y="1229936"/>
                      <a:pt x="1323048" y="1267799"/>
                      <a:pt x="1288939" y="1301599"/>
                    </a:cubicBezTo>
                    <a:lnTo>
                      <a:pt x="1354201" y="1471932"/>
                    </a:lnTo>
                    <a:lnTo>
                      <a:pt x="1148396" y="1616039"/>
                    </a:lnTo>
                    <a:lnTo>
                      <a:pt x="992294" y="1480516"/>
                    </a:lnTo>
                    <a:lnTo>
                      <a:pt x="1011291" y="1467215"/>
                    </a:lnTo>
                    <a:cubicBezTo>
                      <a:pt x="951500" y="1486565"/>
                      <a:pt x="888271" y="1495869"/>
                      <a:pt x="823805" y="1495510"/>
                    </a:cubicBezTo>
                    <a:lnTo>
                      <a:pt x="729193" y="1665940"/>
                    </a:lnTo>
                    <a:lnTo>
                      <a:pt x="486511" y="1600914"/>
                    </a:lnTo>
                    <a:lnTo>
                      <a:pt x="489790" y="1406012"/>
                    </a:lnTo>
                    <a:cubicBezTo>
                      <a:pt x="438364" y="1376702"/>
                      <a:pt x="391917" y="1340859"/>
                      <a:pt x="352658" y="1298452"/>
                    </a:cubicBezTo>
                    <a:lnTo>
                      <a:pt x="355803" y="1305197"/>
                    </a:lnTo>
                    <a:lnTo>
                      <a:pt x="152856" y="1344512"/>
                    </a:lnTo>
                    <a:lnTo>
                      <a:pt x="46675" y="1116809"/>
                    </a:lnTo>
                    <a:lnTo>
                      <a:pt x="183929" y="1005520"/>
                    </a:lnTo>
                    <a:cubicBezTo>
                      <a:pt x="169279" y="951824"/>
                      <a:pt x="161626" y="895865"/>
                      <a:pt x="161615" y="838915"/>
                    </a:cubicBezTo>
                    <a:lnTo>
                      <a:pt x="0" y="749197"/>
                    </a:lnTo>
                    <a:lnTo>
                      <a:pt x="65026" y="506515"/>
                    </a:lnTo>
                    <a:lnTo>
                      <a:pt x="250227" y="509630"/>
                    </a:lnTo>
                    <a:cubicBezTo>
                      <a:pt x="275353" y="465291"/>
                      <a:pt x="305693" y="424864"/>
                      <a:pt x="340015" y="388679"/>
                    </a:cubicBezTo>
                    <a:lnTo>
                      <a:pt x="277984" y="197357"/>
                    </a:lnTo>
                    <a:lnTo>
                      <a:pt x="491050" y="64219"/>
                    </a:lnTo>
                    <a:lnTo>
                      <a:pt x="639843" y="207726"/>
                    </a:lnTo>
                    <a:lnTo>
                      <a:pt x="638348" y="208660"/>
                    </a:lnTo>
                    <a:cubicBezTo>
                      <a:pt x="696840" y="190256"/>
                      <a:pt x="758594" y="181748"/>
                      <a:pt x="821488" y="182440"/>
                    </a:cubicBezTo>
                    <a:lnTo>
                      <a:pt x="815140" y="180739"/>
                    </a:lnTo>
                    <a:lnTo>
                      <a:pt x="91547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86" name="Oval 21">
                <a:extLst>
                  <a:ext uri="{FF2B5EF4-FFF2-40B4-BE49-F238E27FC236}">
                    <a16:creationId xmlns:a16="http://schemas.microsoft.com/office/drawing/2014/main" id="{3B71CB4C-E5AF-4DD2-8596-343A90E8FA6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580219" y="1680508"/>
                <a:ext cx="98975" cy="99802"/>
              </a:xfrm>
              <a:custGeom>
                <a:avLst/>
                <a:gdLst/>
                <a:ahLst/>
                <a:cxnLst/>
                <a:rect l="l" t="t" r="r" b="b"/>
                <a:pathLst>
                  <a:path w="1652142" h="1665940">
                    <a:moveTo>
                      <a:pt x="898689" y="548008"/>
                    </a:moveTo>
                    <a:cubicBezTo>
                      <a:pt x="737950" y="504938"/>
                      <a:pt x="572731" y="600328"/>
                      <a:pt x="529661" y="761066"/>
                    </a:cubicBezTo>
                    <a:cubicBezTo>
                      <a:pt x="486591" y="921805"/>
                      <a:pt x="581980" y="1087025"/>
                      <a:pt x="742719" y="1130094"/>
                    </a:cubicBezTo>
                    <a:cubicBezTo>
                      <a:pt x="903458" y="1173164"/>
                      <a:pt x="1068677" y="1077775"/>
                      <a:pt x="1111747" y="917036"/>
                    </a:cubicBezTo>
                    <a:cubicBezTo>
                      <a:pt x="1154817" y="756297"/>
                      <a:pt x="1059428" y="591077"/>
                      <a:pt x="898689" y="548008"/>
                    </a:cubicBezTo>
                    <a:close/>
                    <a:moveTo>
                      <a:pt x="952303" y="347916"/>
                    </a:moveTo>
                    <a:cubicBezTo>
                      <a:pt x="1223549" y="420596"/>
                      <a:pt x="1384519" y="699404"/>
                      <a:pt x="1311839" y="970650"/>
                    </a:cubicBezTo>
                    <a:cubicBezTo>
                      <a:pt x="1239159" y="1241896"/>
                      <a:pt x="960351" y="1402866"/>
                      <a:pt x="689105" y="1330186"/>
                    </a:cubicBezTo>
                    <a:cubicBezTo>
                      <a:pt x="417859" y="1257506"/>
                      <a:pt x="256889" y="978698"/>
                      <a:pt x="329569" y="707451"/>
                    </a:cubicBezTo>
                    <a:cubicBezTo>
                      <a:pt x="402249" y="436205"/>
                      <a:pt x="681057" y="275235"/>
                      <a:pt x="952303" y="347916"/>
                    </a:cubicBezTo>
                    <a:close/>
                    <a:moveTo>
                      <a:pt x="971799" y="275155"/>
                    </a:moveTo>
                    <a:cubicBezTo>
                      <a:pt x="660368" y="191707"/>
                      <a:pt x="340256" y="376524"/>
                      <a:pt x="256808" y="687955"/>
                    </a:cubicBezTo>
                    <a:cubicBezTo>
                      <a:pt x="173361" y="999387"/>
                      <a:pt x="358178" y="1319499"/>
                      <a:pt x="669609" y="1402947"/>
                    </a:cubicBezTo>
                    <a:cubicBezTo>
                      <a:pt x="981040" y="1486395"/>
                      <a:pt x="1301152" y="1301577"/>
                      <a:pt x="1384600" y="990146"/>
                    </a:cubicBezTo>
                    <a:cubicBezTo>
                      <a:pt x="1468047" y="678715"/>
                      <a:pt x="1283230" y="358603"/>
                      <a:pt x="971799" y="275155"/>
                    </a:cubicBezTo>
                    <a:close/>
                    <a:moveTo>
                      <a:pt x="1652142" y="394531"/>
                    </a:moveTo>
                    <a:lnTo>
                      <a:pt x="1649662" y="403784"/>
                    </a:lnTo>
                    <a:lnTo>
                      <a:pt x="1647140" y="399895"/>
                    </a:lnTo>
                    <a:close/>
                    <a:moveTo>
                      <a:pt x="1158157" y="65026"/>
                    </a:moveTo>
                    <a:lnTo>
                      <a:pt x="1154679" y="271718"/>
                    </a:lnTo>
                    <a:lnTo>
                      <a:pt x="1148331" y="270017"/>
                    </a:lnTo>
                    <a:cubicBezTo>
                      <a:pt x="1200055" y="299127"/>
                      <a:pt x="1246804" y="334821"/>
                      <a:pt x="1286346" y="377149"/>
                    </a:cubicBezTo>
                    <a:lnTo>
                      <a:pt x="1470353" y="331395"/>
                    </a:lnTo>
                    <a:lnTo>
                      <a:pt x="1588305" y="553229"/>
                    </a:lnTo>
                    <a:lnTo>
                      <a:pt x="1457194" y="671432"/>
                    </a:lnTo>
                    <a:cubicBezTo>
                      <a:pt x="1473630" y="731297"/>
                      <a:pt x="1481376" y="793983"/>
                      <a:pt x="1478595" y="857704"/>
                    </a:cubicBezTo>
                    <a:lnTo>
                      <a:pt x="1642362" y="948616"/>
                    </a:lnTo>
                    <a:lnTo>
                      <a:pt x="1577335" y="1191298"/>
                    </a:lnTo>
                    <a:lnTo>
                      <a:pt x="1378614" y="1187955"/>
                    </a:lnTo>
                    <a:cubicBezTo>
                      <a:pt x="1353489" y="1229936"/>
                      <a:pt x="1323048" y="1267799"/>
                      <a:pt x="1288939" y="1301599"/>
                    </a:cubicBezTo>
                    <a:lnTo>
                      <a:pt x="1354201" y="1471932"/>
                    </a:lnTo>
                    <a:lnTo>
                      <a:pt x="1148396" y="1616039"/>
                    </a:lnTo>
                    <a:lnTo>
                      <a:pt x="992294" y="1480516"/>
                    </a:lnTo>
                    <a:lnTo>
                      <a:pt x="1011291" y="1467215"/>
                    </a:lnTo>
                    <a:cubicBezTo>
                      <a:pt x="951500" y="1486565"/>
                      <a:pt x="888271" y="1495869"/>
                      <a:pt x="823805" y="1495510"/>
                    </a:cubicBezTo>
                    <a:lnTo>
                      <a:pt x="729193" y="1665940"/>
                    </a:lnTo>
                    <a:lnTo>
                      <a:pt x="486511" y="1600914"/>
                    </a:lnTo>
                    <a:lnTo>
                      <a:pt x="489790" y="1406012"/>
                    </a:lnTo>
                    <a:cubicBezTo>
                      <a:pt x="438364" y="1376702"/>
                      <a:pt x="391917" y="1340859"/>
                      <a:pt x="352658" y="1298452"/>
                    </a:cubicBezTo>
                    <a:lnTo>
                      <a:pt x="355803" y="1305197"/>
                    </a:lnTo>
                    <a:lnTo>
                      <a:pt x="152856" y="1344512"/>
                    </a:lnTo>
                    <a:lnTo>
                      <a:pt x="46675" y="1116809"/>
                    </a:lnTo>
                    <a:lnTo>
                      <a:pt x="183929" y="1005520"/>
                    </a:lnTo>
                    <a:cubicBezTo>
                      <a:pt x="169279" y="951824"/>
                      <a:pt x="161626" y="895865"/>
                      <a:pt x="161615" y="838915"/>
                    </a:cubicBezTo>
                    <a:lnTo>
                      <a:pt x="0" y="749197"/>
                    </a:lnTo>
                    <a:lnTo>
                      <a:pt x="65026" y="506515"/>
                    </a:lnTo>
                    <a:lnTo>
                      <a:pt x="250227" y="509630"/>
                    </a:lnTo>
                    <a:cubicBezTo>
                      <a:pt x="275353" y="465291"/>
                      <a:pt x="305693" y="424864"/>
                      <a:pt x="340015" y="388679"/>
                    </a:cubicBezTo>
                    <a:lnTo>
                      <a:pt x="277984" y="197357"/>
                    </a:lnTo>
                    <a:lnTo>
                      <a:pt x="491050" y="64219"/>
                    </a:lnTo>
                    <a:lnTo>
                      <a:pt x="639843" y="207726"/>
                    </a:lnTo>
                    <a:lnTo>
                      <a:pt x="638348" y="208660"/>
                    </a:lnTo>
                    <a:cubicBezTo>
                      <a:pt x="696840" y="190256"/>
                      <a:pt x="758594" y="181748"/>
                      <a:pt x="821488" y="182440"/>
                    </a:cubicBezTo>
                    <a:lnTo>
                      <a:pt x="815140" y="180739"/>
                    </a:lnTo>
                    <a:lnTo>
                      <a:pt x="91547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87" name="Oval 21">
                <a:extLst>
                  <a:ext uri="{FF2B5EF4-FFF2-40B4-BE49-F238E27FC236}">
                    <a16:creationId xmlns:a16="http://schemas.microsoft.com/office/drawing/2014/main" id="{4B2306CD-07FD-4D5A-B64C-05569E60FC21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0203558">
                <a:off x="1468306" y="2867514"/>
                <a:ext cx="139314" cy="140478"/>
              </a:xfrm>
              <a:custGeom>
                <a:avLst/>
                <a:gdLst/>
                <a:ahLst/>
                <a:cxnLst/>
                <a:rect l="l" t="t" r="r" b="b"/>
                <a:pathLst>
                  <a:path w="1652142" h="1665940">
                    <a:moveTo>
                      <a:pt x="898689" y="548008"/>
                    </a:moveTo>
                    <a:cubicBezTo>
                      <a:pt x="737950" y="504938"/>
                      <a:pt x="572731" y="600328"/>
                      <a:pt x="529661" y="761066"/>
                    </a:cubicBezTo>
                    <a:cubicBezTo>
                      <a:pt x="486591" y="921805"/>
                      <a:pt x="581980" y="1087025"/>
                      <a:pt x="742719" y="1130094"/>
                    </a:cubicBezTo>
                    <a:cubicBezTo>
                      <a:pt x="903458" y="1173164"/>
                      <a:pt x="1068677" y="1077775"/>
                      <a:pt x="1111747" y="917036"/>
                    </a:cubicBezTo>
                    <a:cubicBezTo>
                      <a:pt x="1154817" y="756297"/>
                      <a:pt x="1059428" y="591077"/>
                      <a:pt x="898689" y="548008"/>
                    </a:cubicBezTo>
                    <a:close/>
                    <a:moveTo>
                      <a:pt x="952303" y="347916"/>
                    </a:moveTo>
                    <a:cubicBezTo>
                      <a:pt x="1223549" y="420596"/>
                      <a:pt x="1384519" y="699404"/>
                      <a:pt x="1311839" y="970650"/>
                    </a:cubicBezTo>
                    <a:cubicBezTo>
                      <a:pt x="1239159" y="1241896"/>
                      <a:pt x="960351" y="1402866"/>
                      <a:pt x="689105" y="1330186"/>
                    </a:cubicBezTo>
                    <a:cubicBezTo>
                      <a:pt x="417859" y="1257506"/>
                      <a:pt x="256889" y="978698"/>
                      <a:pt x="329569" y="707451"/>
                    </a:cubicBezTo>
                    <a:cubicBezTo>
                      <a:pt x="402249" y="436205"/>
                      <a:pt x="681057" y="275235"/>
                      <a:pt x="952303" y="347916"/>
                    </a:cubicBezTo>
                    <a:close/>
                    <a:moveTo>
                      <a:pt x="971799" y="275155"/>
                    </a:moveTo>
                    <a:cubicBezTo>
                      <a:pt x="660368" y="191707"/>
                      <a:pt x="340256" y="376524"/>
                      <a:pt x="256808" y="687955"/>
                    </a:cubicBezTo>
                    <a:cubicBezTo>
                      <a:pt x="173361" y="999387"/>
                      <a:pt x="358178" y="1319499"/>
                      <a:pt x="669609" y="1402947"/>
                    </a:cubicBezTo>
                    <a:cubicBezTo>
                      <a:pt x="981040" y="1486395"/>
                      <a:pt x="1301152" y="1301577"/>
                      <a:pt x="1384600" y="990146"/>
                    </a:cubicBezTo>
                    <a:cubicBezTo>
                      <a:pt x="1468047" y="678715"/>
                      <a:pt x="1283230" y="358603"/>
                      <a:pt x="971799" y="275155"/>
                    </a:cubicBezTo>
                    <a:close/>
                    <a:moveTo>
                      <a:pt x="1652142" y="394531"/>
                    </a:moveTo>
                    <a:lnTo>
                      <a:pt x="1649662" y="403784"/>
                    </a:lnTo>
                    <a:lnTo>
                      <a:pt x="1647140" y="399895"/>
                    </a:lnTo>
                    <a:close/>
                    <a:moveTo>
                      <a:pt x="1158157" y="65026"/>
                    </a:moveTo>
                    <a:lnTo>
                      <a:pt x="1154679" y="271718"/>
                    </a:lnTo>
                    <a:lnTo>
                      <a:pt x="1148331" y="270017"/>
                    </a:lnTo>
                    <a:cubicBezTo>
                      <a:pt x="1200055" y="299127"/>
                      <a:pt x="1246804" y="334821"/>
                      <a:pt x="1286346" y="377149"/>
                    </a:cubicBezTo>
                    <a:lnTo>
                      <a:pt x="1470353" y="331395"/>
                    </a:lnTo>
                    <a:lnTo>
                      <a:pt x="1588305" y="553229"/>
                    </a:lnTo>
                    <a:lnTo>
                      <a:pt x="1457194" y="671432"/>
                    </a:lnTo>
                    <a:cubicBezTo>
                      <a:pt x="1473630" y="731297"/>
                      <a:pt x="1481376" y="793983"/>
                      <a:pt x="1478595" y="857704"/>
                    </a:cubicBezTo>
                    <a:lnTo>
                      <a:pt x="1642362" y="948616"/>
                    </a:lnTo>
                    <a:lnTo>
                      <a:pt x="1577335" y="1191298"/>
                    </a:lnTo>
                    <a:lnTo>
                      <a:pt x="1378614" y="1187955"/>
                    </a:lnTo>
                    <a:cubicBezTo>
                      <a:pt x="1353489" y="1229936"/>
                      <a:pt x="1323048" y="1267799"/>
                      <a:pt x="1288939" y="1301599"/>
                    </a:cubicBezTo>
                    <a:lnTo>
                      <a:pt x="1354201" y="1471932"/>
                    </a:lnTo>
                    <a:lnTo>
                      <a:pt x="1148396" y="1616039"/>
                    </a:lnTo>
                    <a:lnTo>
                      <a:pt x="992294" y="1480516"/>
                    </a:lnTo>
                    <a:lnTo>
                      <a:pt x="1011291" y="1467215"/>
                    </a:lnTo>
                    <a:cubicBezTo>
                      <a:pt x="951500" y="1486565"/>
                      <a:pt x="888271" y="1495869"/>
                      <a:pt x="823805" y="1495510"/>
                    </a:cubicBezTo>
                    <a:lnTo>
                      <a:pt x="729193" y="1665940"/>
                    </a:lnTo>
                    <a:lnTo>
                      <a:pt x="486511" y="1600914"/>
                    </a:lnTo>
                    <a:lnTo>
                      <a:pt x="489790" y="1406012"/>
                    </a:lnTo>
                    <a:cubicBezTo>
                      <a:pt x="438364" y="1376702"/>
                      <a:pt x="391917" y="1340859"/>
                      <a:pt x="352658" y="1298452"/>
                    </a:cubicBezTo>
                    <a:lnTo>
                      <a:pt x="355803" y="1305197"/>
                    </a:lnTo>
                    <a:lnTo>
                      <a:pt x="152856" y="1344512"/>
                    </a:lnTo>
                    <a:lnTo>
                      <a:pt x="46675" y="1116809"/>
                    </a:lnTo>
                    <a:lnTo>
                      <a:pt x="183929" y="1005520"/>
                    </a:lnTo>
                    <a:cubicBezTo>
                      <a:pt x="169279" y="951824"/>
                      <a:pt x="161626" y="895865"/>
                      <a:pt x="161615" y="838915"/>
                    </a:cubicBezTo>
                    <a:lnTo>
                      <a:pt x="0" y="749197"/>
                    </a:lnTo>
                    <a:lnTo>
                      <a:pt x="65026" y="506515"/>
                    </a:lnTo>
                    <a:lnTo>
                      <a:pt x="250227" y="509630"/>
                    </a:lnTo>
                    <a:cubicBezTo>
                      <a:pt x="275353" y="465291"/>
                      <a:pt x="305693" y="424864"/>
                      <a:pt x="340015" y="388679"/>
                    </a:cubicBezTo>
                    <a:lnTo>
                      <a:pt x="277984" y="197357"/>
                    </a:lnTo>
                    <a:lnTo>
                      <a:pt x="491050" y="64219"/>
                    </a:lnTo>
                    <a:lnTo>
                      <a:pt x="639843" y="207726"/>
                    </a:lnTo>
                    <a:lnTo>
                      <a:pt x="638348" y="208660"/>
                    </a:lnTo>
                    <a:cubicBezTo>
                      <a:pt x="696840" y="190256"/>
                      <a:pt x="758594" y="181748"/>
                      <a:pt x="821488" y="182440"/>
                    </a:cubicBezTo>
                    <a:lnTo>
                      <a:pt x="815140" y="180739"/>
                    </a:lnTo>
                    <a:lnTo>
                      <a:pt x="91547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88" name="Oval 21">
                <a:extLst>
                  <a:ext uri="{FF2B5EF4-FFF2-40B4-BE49-F238E27FC236}">
                    <a16:creationId xmlns:a16="http://schemas.microsoft.com/office/drawing/2014/main" id="{6331C9A4-5B97-456F-B70C-D248AC52E7B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694605" y="2685223"/>
                <a:ext cx="134128" cy="135249"/>
              </a:xfrm>
              <a:custGeom>
                <a:avLst/>
                <a:gdLst/>
                <a:ahLst/>
                <a:cxnLst/>
                <a:rect l="l" t="t" r="r" b="b"/>
                <a:pathLst>
                  <a:path w="1652142" h="1665940">
                    <a:moveTo>
                      <a:pt x="898689" y="548008"/>
                    </a:moveTo>
                    <a:cubicBezTo>
                      <a:pt x="737950" y="504938"/>
                      <a:pt x="572731" y="600328"/>
                      <a:pt x="529661" y="761066"/>
                    </a:cubicBezTo>
                    <a:cubicBezTo>
                      <a:pt x="486591" y="921805"/>
                      <a:pt x="581980" y="1087025"/>
                      <a:pt x="742719" y="1130094"/>
                    </a:cubicBezTo>
                    <a:cubicBezTo>
                      <a:pt x="903458" y="1173164"/>
                      <a:pt x="1068677" y="1077775"/>
                      <a:pt x="1111747" y="917036"/>
                    </a:cubicBezTo>
                    <a:cubicBezTo>
                      <a:pt x="1154817" y="756297"/>
                      <a:pt x="1059428" y="591077"/>
                      <a:pt x="898689" y="548008"/>
                    </a:cubicBezTo>
                    <a:close/>
                    <a:moveTo>
                      <a:pt x="952303" y="347916"/>
                    </a:moveTo>
                    <a:cubicBezTo>
                      <a:pt x="1223549" y="420596"/>
                      <a:pt x="1384519" y="699404"/>
                      <a:pt x="1311839" y="970650"/>
                    </a:cubicBezTo>
                    <a:cubicBezTo>
                      <a:pt x="1239159" y="1241896"/>
                      <a:pt x="960351" y="1402866"/>
                      <a:pt x="689105" y="1330186"/>
                    </a:cubicBezTo>
                    <a:cubicBezTo>
                      <a:pt x="417859" y="1257506"/>
                      <a:pt x="256889" y="978698"/>
                      <a:pt x="329569" y="707451"/>
                    </a:cubicBezTo>
                    <a:cubicBezTo>
                      <a:pt x="402249" y="436205"/>
                      <a:pt x="681057" y="275235"/>
                      <a:pt x="952303" y="347916"/>
                    </a:cubicBezTo>
                    <a:close/>
                    <a:moveTo>
                      <a:pt x="971799" y="275155"/>
                    </a:moveTo>
                    <a:cubicBezTo>
                      <a:pt x="660368" y="191707"/>
                      <a:pt x="340256" y="376524"/>
                      <a:pt x="256808" y="687955"/>
                    </a:cubicBezTo>
                    <a:cubicBezTo>
                      <a:pt x="173361" y="999387"/>
                      <a:pt x="358178" y="1319499"/>
                      <a:pt x="669609" y="1402947"/>
                    </a:cubicBezTo>
                    <a:cubicBezTo>
                      <a:pt x="981040" y="1486395"/>
                      <a:pt x="1301152" y="1301577"/>
                      <a:pt x="1384600" y="990146"/>
                    </a:cubicBezTo>
                    <a:cubicBezTo>
                      <a:pt x="1468047" y="678715"/>
                      <a:pt x="1283230" y="358603"/>
                      <a:pt x="971799" y="275155"/>
                    </a:cubicBezTo>
                    <a:close/>
                    <a:moveTo>
                      <a:pt x="1652142" y="394531"/>
                    </a:moveTo>
                    <a:lnTo>
                      <a:pt x="1649662" y="403784"/>
                    </a:lnTo>
                    <a:lnTo>
                      <a:pt x="1647140" y="399895"/>
                    </a:lnTo>
                    <a:close/>
                    <a:moveTo>
                      <a:pt x="1158157" y="65026"/>
                    </a:moveTo>
                    <a:lnTo>
                      <a:pt x="1154679" y="271718"/>
                    </a:lnTo>
                    <a:lnTo>
                      <a:pt x="1148331" y="270017"/>
                    </a:lnTo>
                    <a:cubicBezTo>
                      <a:pt x="1200055" y="299127"/>
                      <a:pt x="1246804" y="334821"/>
                      <a:pt x="1286346" y="377149"/>
                    </a:cubicBezTo>
                    <a:lnTo>
                      <a:pt x="1470353" y="331395"/>
                    </a:lnTo>
                    <a:lnTo>
                      <a:pt x="1588305" y="553229"/>
                    </a:lnTo>
                    <a:lnTo>
                      <a:pt x="1457194" y="671432"/>
                    </a:lnTo>
                    <a:cubicBezTo>
                      <a:pt x="1473630" y="731297"/>
                      <a:pt x="1481376" y="793983"/>
                      <a:pt x="1478595" y="857704"/>
                    </a:cubicBezTo>
                    <a:lnTo>
                      <a:pt x="1642362" y="948616"/>
                    </a:lnTo>
                    <a:lnTo>
                      <a:pt x="1577335" y="1191298"/>
                    </a:lnTo>
                    <a:lnTo>
                      <a:pt x="1378614" y="1187955"/>
                    </a:lnTo>
                    <a:cubicBezTo>
                      <a:pt x="1353489" y="1229936"/>
                      <a:pt x="1323048" y="1267799"/>
                      <a:pt x="1288939" y="1301599"/>
                    </a:cubicBezTo>
                    <a:lnTo>
                      <a:pt x="1354201" y="1471932"/>
                    </a:lnTo>
                    <a:lnTo>
                      <a:pt x="1148396" y="1616039"/>
                    </a:lnTo>
                    <a:lnTo>
                      <a:pt x="992294" y="1480516"/>
                    </a:lnTo>
                    <a:lnTo>
                      <a:pt x="1011291" y="1467215"/>
                    </a:lnTo>
                    <a:cubicBezTo>
                      <a:pt x="951500" y="1486565"/>
                      <a:pt x="888271" y="1495869"/>
                      <a:pt x="823805" y="1495510"/>
                    </a:cubicBezTo>
                    <a:lnTo>
                      <a:pt x="729193" y="1665940"/>
                    </a:lnTo>
                    <a:lnTo>
                      <a:pt x="486511" y="1600914"/>
                    </a:lnTo>
                    <a:lnTo>
                      <a:pt x="489790" y="1406012"/>
                    </a:lnTo>
                    <a:cubicBezTo>
                      <a:pt x="438364" y="1376702"/>
                      <a:pt x="391917" y="1340859"/>
                      <a:pt x="352658" y="1298452"/>
                    </a:cubicBezTo>
                    <a:lnTo>
                      <a:pt x="355803" y="1305197"/>
                    </a:lnTo>
                    <a:lnTo>
                      <a:pt x="152856" y="1344512"/>
                    </a:lnTo>
                    <a:lnTo>
                      <a:pt x="46675" y="1116809"/>
                    </a:lnTo>
                    <a:lnTo>
                      <a:pt x="183929" y="1005520"/>
                    </a:lnTo>
                    <a:cubicBezTo>
                      <a:pt x="169279" y="951824"/>
                      <a:pt x="161626" y="895865"/>
                      <a:pt x="161615" y="838915"/>
                    </a:cubicBezTo>
                    <a:lnTo>
                      <a:pt x="0" y="749197"/>
                    </a:lnTo>
                    <a:lnTo>
                      <a:pt x="65026" y="506515"/>
                    </a:lnTo>
                    <a:lnTo>
                      <a:pt x="250227" y="509630"/>
                    </a:lnTo>
                    <a:cubicBezTo>
                      <a:pt x="275353" y="465291"/>
                      <a:pt x="305693" y="424864"/>
                      <a:pt x="340015" y="388679"/>
                    </a:cubicBezTo>
                    <a:lnTo>
                      <a:pt x="277984" y="197357"/>
                    </a:lnTo>
                    <a:lnTo>
                      <a:pt x="491050" y="64219"/>
                    </a:lnTo>
                    <a:lnTo>
                      <a:pt x="639843" y="207726"/>
                    </a:lnTo>
                    <a:lnTo>
                      <a:pt x="638348" y="208660"/>
                    </a:lnTo>
                    <a:cubicBezTo>
                      <a:pt x="696840" y="190256"/>
                      <a:pt x="758594" y="181748"/>
                      <a:pt x="821488" y="182440"/>
                    </a:cubicBezTo>
                    <a:lnTo>
                      <a:pt x="815140" y="180739"/>
                    </a:lnTo>
                    <a:lnTo>
                      <a:pt x="91547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89" name="Oval 21">
                <a:extLst>
                  <a:ext uri="{FF2B5EF4-FFF2-40B4-BE49-F238E27FC236}">
                    <a16:creationId xmlns:a16="http://schemas.microsoft.com/office/drawing/2014/main" id="{165035F3-37DE-46C2-A7F1-8CA91B61EEB2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375171">
                <a:off x="1800405" y="2755645"/>
                <a:ext cx="216579" cy="218390"/>
              </a:xfrm>
              <a:custGeom>
                <a:avLst/>
                <a:gdLst/>
                <a:ahLst/>
                <a:cxnLst/>
                <a:rect l="l" t="t" r="r" b="b"/>
                <a:pathLst>
                  <a:path w="1652142" h="1665940">
                    <a:moveTo>
                      <a:pt x="898689" y="548008"/>
                    </a:moveTo>
                    <a:cubicBezTo>
                      <a:pt x="737950" y="504938"/>
                      <a:pt x="572731" y="600328"/>
                      <a:pt x="529661" y="761066"/>
                    </a:cubicBezTo>
                    <a:cubicBezTo>
                      <a:pt x="486591" y="921805"/>
                      <a:pt x="581980" y="1087025"/>
                      <a:pt x="742719" y="1130094"/>
                    </a:cubicBezTo>
                    <a:cubicBezTo>
                      <a:pt x="903458" y="1173164"/>
                      <a:pt x="1068677" y="1077775"/>
                      <a:pt x="1111747" y="917036"/>
                    </a:cubicBezTo>
                    <a:cubicBezTo>
                      <a:pt x="1154817" y="756297"/>
                      <a:pt x="1059428" y="591077"/>
                      <a:pt x="898689" y="548008"/>
                    </a:cubicBezTo>
                    <a:close/>
                    <a:moveTo>
                      <a:pt x="952303" y="347916"/>
                    </a:moveTo>
                    <a:cubicBezTo>
                      <a:pt x="1223549" y="420596"/>
                      <a:pt x="1384519" y="699404"/>
                      <a:pt x="1311839" y="970650"/>
                    </a:cubicBezTo>
                    <a:cubicBezTo>
                      <a:pt x="1239159" y="1241896"/>
                      <a:pt x="960351" y="1402866"/>
                      <a:pt x="689105" y="1330186"/>
                    </a:cubicBezTo>
                    <a:cubicBezTo>
                      <a:pt x="417859" y="1257506"/>
                      <a:pt x="256889" y="978698"/>
                      <a:pt x="329569" y="707451"/>
                    </a:cubicBezTo>
                    <a:cubicBezTo>
                      <a:pt x="402249" y="436205"/>
                      <a:pt x="681057" y="275235"/>
                      <a:pt x="952303" y="347916"/>
                    </a:cubicBezTo>
                    <a:close/>
                    <a:moveTo>
                      <a:pt x="971799" y="275155"/>
                    </a:moveTo>
                    <a:cubicBezTo>
                      <a:pt x="660368" y="191707"/>
                      <a:pt x="340256" y="376524"/>
                      <a:pt x="256808" y="687955"/>
                    </a:cubicBezTo>
                    <a:cubicBezTo>
                      <a:pt x="173361" y="999387"/>
                      <a:pt x="358178" y="1319499"/>
                      <a:pt x="669609" y="1402947"/>
                    </a:cubicBezTo>
                    <a:cubicBezTo>
                      <a:pt x="981040" y="1486395"/>
                      <a:pt x="1301152" y="1301577"/>
                      <a:pt x="1384600" y="990146"/>
                    </a:cubicBezTo>
                    <a:cubicBezTo>
                      <a:pt x="1468047" y="678715"/>
                      <a:pt x="1283230" y="358603"/>
                      <a:pt x="971799" y="275155"/>
                    </a:cubicBezTo>
                    <a:close/>
                    <a:moveTo>
                      <a:pt x="1652142" y="394531"/>
                    </a:moveTo>
                    <a:lnTo>
                      <a:pt x="1649662" y="403784"/>
                    </a:lnTo>
                    <a:lnTo>
                      <a:pt x="1647140" y="399895"/>
                    </a:lnTo>
                    <a:close/>
                    <a:moveTo>
                      <a:pt x="1158157" y="65026"/>
                    </a:moveTo>
                    <a:lnTo>
                      <a:pt x="1154679" y="271718"/>
                    </a:lnTo>
                    <a:lnTo>
                      <a:pt x="1148331" y="270017"/>
                    </a:lnTo>
                    <a:cubicBezTo>
                      <a:pt x="1200055" y="299127"/>
                      <a:pt x="1246804" y="334821"/>
                      <a:pt x="1286346" y="377149"/>
                    </a:cubicBezTo>
                    <a:lnTo>
                      <a:pt x="1470353" y="331395"/>
                    </a:lnTo>
                    <a:lnTo>
                      <a:pt x="1588305" y="553229"/>
                    </a:lnTo>
                    <a:lnTo>
                      <a:pt x="1457194" y="671432"/>
                    </a:lnTo>
                    <a:cubicBezTo>
                      <a:pt x="1473630" y="731297"/>
                      <a:pt x="1481376" y="793983"/>
                      <a:pt x="1478595" y="857704"/>
                    </a:cubicBezTo>
                    <a:lnTo>
                      <a:pt x="1642362" y="948616"/>
                    </a:lnTo>
                    <a:lnTo>
                      <a:pt x="1577335" y="1191298"/>
                    </a:lnTo>
                    <a:lnTo>
                      <a:pt x="1378614" y="1187955"/>
                    </a:lnTo>
                    <a:cubicBezTo>
                      <a:pt x="1353489" y="1229936"/>
                      <a:pt x="1323048" y="1267799"/>
                      <a:pt x="1288939" y="1301599"/>
                    </a:cubicBezTo>
                    <a:lnTo>
                      <a:pt x="1354201" y="1471932"/>
                    </a:lnTo>
                    <a:lnTo>
                      <a:pt x="1148396" y="1616039"/>
                    </a:lnTo>
                    <a:lnTo>
                      <a:pt x="992294" y="1480516"/>
                    </a:lnTo>
                    <a:lnTo>
                      <a:pt x="1011291" y="1467215"/>
                    </a:lnTo>
                    <a:cubicBezTo>
                      <a:pt x="951500" y="1486565"/>
                      <a:pt x="888271" y="1495869"/>
                      <a:pt x="823805" y="1495510"/>
                    </a:cubicBezTo>
                    <a:lnTo>
                      <a:pt x="729193" y="1665940"/>
                    </a:lnTo>
                    <a:lnTo>
                      <a:pt x="486511" y="1600914"/>
                    </a:lnTo>
                    <a:lnTo>
                      <a:pt x="489790" y="1406012"/>
                    </a:lnTo>
                    <a:cubicBezTo>
                      <a:pt x="438364" y="1376702"/>
                      <a:pt x="391917" y="1340859"/>
                      <a:pt x="352658" y="1298452"/>
                    </a:cubicBezTo>
                    <a:lnTo>
                      <a:pt x="355803" y="1305197"/>
                    </a:lnTo>
                    <a:lnTo>
                      <a:pt x="152856" y="1344512"/>
                    </a:lnTo>
                    <a:lnTo>
                      <a:pt x="46675" y="1116809"/>
                    </a:lnTo>
                    <a:lnTo>
                      <a:pt x="183929" y="1005520"/>
                    </a:lnTo>
                    <a:cubicBezTo>
                      <a:pt x="169279" y="951824"/>
                      <a:pt x="161626" y="895865"/>
                      <a:pt x="161615" y="838915"/>
                    </a:cubicBezTo>
                    <a:lnTo>
                      <a:pt x="0" y="749197"/>
                    </a:lnTo>
                    <a:lnTo>
                      <a:pt x="65026" y="506515"/>
                    </a:lnTo>
                    <a:lnTo>
                      <a:pt x="250227" y="509630"/>
                    </a:lnTo>
                    <a:cubicBezTo>
                      <a:pt x="275353" y="465291"/>
                      <a:pt x="305693" y="424864"/>
                      <a:pt x="340015" y="388679"/>
                    </a:cubicBezTo>
                    <a:lnTo>
                      <a:pt x="277984" y="197357"/>
                    </a:lnTo>
                    <a:lnTo>
                      <a:pt x="491050" y="64219"/>
                    </a:lnTo>
                    <a:lnTo>
                      <a:pt x="639843" y="207726"/>
                    </a:lnTo>
                    <a:lnTo>
                      <a:pt x="638348" y="208660"/>
                    </a:lnTo>
                    <a:cubicBezTo>
                      <a:pt x="696840" y="190256"/>
                      <a:pt x="758594" y="181748"/>
                      <a:pt x="821488" y="182440"/>
                    </a:cubicBezTo>
                    <a:lnTo>
                      <a:pt x="815140" y="180739"/>
                    </a:lnTo>
                    <a:lnTo>
                      <a:pt x="91547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90" name="Oval 21">
                <a:extLst>
                  <a:ext uri="{FF2B5EF4-FFF2-40B4-BE49-F238E27FC236}">
                    <a16:creationId xmlns:a16="http://schemas.microsoft.com/office/drawing/2014/main" id="{06EDA4E6-71CC-4BC5-AF8D-44C456A0EB17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185792">
                <a:off x="1591521" y="2830231"/>
                <a:ext cx="222367" cy="224225"/>
              </a:xfrm>
              <a:custGeom>
                <a:avLst/>
                <a:gdLst/>
                <a:ahLst/>
                <a:cxnLst/>
                <a:rect l="l" t="t" r="r" b="b"/>
                <a:pathLst>
                  <a:path w="1652142" h="1665940">
                    <a:moveTo>
                      <a:pt x="898689" y="548008"/>
                    </a:moveTo>
                    <a:cubicBezTo>
                      <a:pt x="737950" y="504938"/>
                      <a:pt x="572731" y="600328"/>
                      <a:pt x="529661" y="761066"/>
                    </a:cubicBezTo>
                    <a:cubicBezTo>
                      <a:pt x="486591" y="921805"/>
                      <a:pt x="581980" y="1087025"/>
                      <a:pt x="742719" y="1130094"/>
                    </a:cubicBezTo>
                    <a:cubicBezTo>
                      <a:pt x="903458" y="1173164"/>
                      <a:pt x="1068677" y="1077775"/>
                      <a:pt x="1111747" y="917036"/>
                    </a:cubicBezTo>
                    <a:cubicBezTo>
                      <a:pt x="1154817" y="756297"/>
                      <a:pt x="1059428" y="591077"/>
                      <a:pt x="898689" y="548008"/>
                    </a:cubicBezTo>
                    <a:close/>
                    <a:moveTo>
                      <a:pt x="952303" y="347916"/>
                    </a:moveTo>
                    <a:cubicBezTo>
                      <a:pt x="1223549" y="420596"/>
                      <a:pt x="1384519" y="699404"/>
                      <a:pt x="1311839" y="970650"/>
                    </a:cubicBezTo>
                    <a:cubicBezTo>
                      <a:pt x="1239159" y="1241896"/>
                      <a:pt x="960351" y="1402866"/>
                      <a:pt x="689105" y="1330186"/>
                    </a:cubicBezTo>
                    <a:cubicBezTo>
                      <a:pt x="417859" y="1257506"/>
                      <a:pt x="256889" y="978698"/>
                      <a:pt x="329569" y="707451"/>
                    </a:cubicBezTo>
                    <a:cubicBezTo>
                      <a:pt x="402249" y="436205"/>
                      <a:pt x="681057" y="275235"/>
                      <a:pt x="952303" y="347916"/>
                    </a:cubicBezTo>
                    <a:close/>
                    <a:moveTo>
                      <a:pt x="971799" y="275155"/>
                    </a:moveTo>
                    <a:cubicBezTo>
                      <a:pt x="660368" y="191707"/>
                      <a:pt x="340256" y="376524"/>
                      <a:pt x="256808" y="687955"/>
                    </a:cubicBezTo>
                    <a:cubicBezTo>
                      <a:pt x="173361" y="999387"/>
                      <a:pt x="358178" y="1319499"/>
                      <a:pt x="669609" y="1402947"/>
                    </a:cubicBezTo>
                    <a:cubicBezTo>
                      <a:pt x="981040" y="1486395"/>
                      <a:pt x="1301152" y="1301577"/>
                      <a:pt x="1384600" y="990146"/>
                    </a:cubicBezTo>
                    <a:cubicBezTo>
                      <a:pt x="1468047" y="678715"/>
                      <a:pt x="1283230" y="358603"/>
                      <a:pt x="971799" y="275155"/>
                    </a:cubicBezTo>
                    <a:close/>
                    <a:moveTo>
                      <a:pt x="1652142" y="394531"/>
                    </a:moveTo>
                    <a:lnTo>
                      <a:pt x="1649662" y="403784"/>
                    </a:lnTo>
                    <a:lnTo>
                      <a:pt x="1647140" y="399895"/>
                    </a:lnTo>
                    <a:close/>
                    <a:moveTo>
                      <a:pt x="1158157" y="65026"/>
                    </a:moveTo>
                    <a:lnTo>
                      <a:pt x="1154679" y="271718"/>
                    </a:lnTo>
                    <a:lnTo>
                      <a:pt x="1148331" y="270017"/>
                    </a:lnTo>
                    <a:cubicBezTo>
                      <a:pt x="1200055" y="299127"/>
                      <a:pt x="1246804" y="334821"/>
                      <a:pt x="1286346" y="377149"/>
                    </a:cubicBezTo>
                    <a:lnTo>
                      <a:pt x="1470353" y="331395"/>
                    </a:lnTo>
                    <a:lnTo>
                      <a:pt x="1588305" y="553229"/>
                    </a:lnTo>
                    <a:lnTo>
                      <a:pt x="1457194" y="671432"/>
                    </a:lnTo>
                    <a:cubicBezTo>
                      <a:pt x="1473630" y="731297"/>
                      <a:pt x="1481376" y="793983"/>
                      <a:pt x="1478595" y="857704"/>
                    </a:cubicBezTo>
                    <a:lnTo>
                      <a:pt x="1642362" y="948616"/>
                    </a:lnTo>
                    <a:lnTo>
                      <a:pt x="1577335" y="1191298"/>
                    </a:lnTo>
                    <a:lnTo>
                      <a:pt x="1378614" y="1187955"/>
                    </a:lnTo>
                    <a:cubicBezTo>
                      <a:pt x="1353489" y="1229936"/>
                      <a:pt x="1323048" y="1267799"/>
                      <a:pt x="1288939" y="1301599"/>
                    </a:cubicBezTo>
                    <a:lnTo>
                      <a:pt x="1354201" y="1471932"/>
                    </a:lnTo>
                    <a:lnTo>
                      <a:pt x="1148396" y="1616039"/>
                    </a:lnTo>
                    <a:lnTo>
                      <a:pt x="992294" y="1480516"/>
                    </a:lnTo>
                    <a:lnTo>
                      <a:pt x="1011291" y="1467215"/>
                    </a:lnTo>
                    <a:cubicBezTo>
                      <a:pt x="951500" y="1486565"/>
                      <a:pt x="888271" y="1495869"/>
                      <a:pt x="823805" y="1495510"/>
                    </a:cubicBezTo>
                    <a:lnTo>
                      <a:pt x="729193" y="1665940"/>
                    </a:lnTo>
                    <a:lnTo>
                      <a:pt x="486511" y="1600914"/>
                    </a:lnTo>
                    <a:lnTo>
                      <a:pt x="489790" y="1406012"/>
                    </a:lnTo>
                    <a:cubicBezTo>
                      <a:pt x="438364" y="1376702"/>
                      <a:pt x="391917" y="1340859"/>
                      <a:pt x="352658" y="1298452"/>
                    </a:cubicBezTo>
                    <a:lnTo>
                      <a:pt x="355803" y="1305197"/>
                    </a:lnTo>
                    <a:lnTo>
                      <a:pt x="152856" y="1344512"/>
                    </a:lnTo>
                    <a:lnTo>
                      <a:pt x="46675" y="1116809"/>
                    </a:lnTo>
                    <a:lnTo>
                      <a:pt x="183929" y="1005520"/>
                    </a:lnTo>
                    <a:cubicBezTo>
                      <a:pt x="169279" y="951824"/>
                      <a:pt x="161626" y="895865"/>
                      <a:pt x="161615" y="838915"/>
                    </a:cubicBezTo>
                    <a:lnTo>
                      <a:pt x="0" y="749197"/>
                    </a:lnTo>
                    <a:lnTo>
                      <a:pt x="65026" y="506515"/>
                    </a:lnTo>
                    <a:lnTo>
                      <a:pt x="250227" y="509630"/>
                    </a:lnTo>
                    <a:cubicBezTo>
                      <a:pt x="275353" y="465291"/>
                      <a:pt x="305693" y="424864"/>
                      <a:pt x="340015" y="388679"/>
                    </a:cubicBezTo>
                    <a:lnTo>
                      <a:pt x="277984" y="197357"/>
                    </a:lnTo>
                    <a:lnTo>
                      <a:pt x="491050" y="64219"/>
                    </a:lnTo>
                    <a:lnTo>
                      <a:pt x="639843" y="207726"/>
                    </a:lnTo>
                    <a:lnTo>
                      <a:pt x="638348" y="208660"/>
                    </a:lnTo>
                    <a:cubicBezTo>
                      <a:pt x="696840" y="190256"/>
                      <a:pt x="758594" y="181748"/>
                      <a:pt x="821488" y="182440"/>
                    </a:cubicBezTo>
                    <a:lnTo>
                      <a:pt x="815140" y="180739"/>
                    </a:lnTo>
                    <a:lnTo>
                      <a:pt x="91547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91" name="Oval 21">
                <a:extLst>
                  <a:ext uri="{FF2B5EF4-FFF2-40B4-BE49-F238E27FC236}">
                    <a16:creationId xmlns:a16="http://schemas.microsoft.com/office/drawing/2014/main" id="{883A063E-AFB1-418E-8A72-9C2AA35FF55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566870" y="2430818"/>
                <a:ext cx="222367" cy="224225"/>
              </a:xfrm>
              <a:custGeom>
                <a:avLst/>
                <a:gdLst/>
                <a:ahLst/>
                <a:cxnLst/>
                <a:rect l="l" t="t" r="r" b="b"/>
                <a:pathLst>
                  <a:path w="1652142" h="1665940">
                    <a:moveTo>
                      <a:pt x="898689" y="548008"/>
                    </a:moveTo>
                    <a:cubicBezTo>
                      <a:pt x="737950" y="504938"/>
                      <a:pt x="572731" y="600328"/>
                      <a:pt x="529661" y="761066"/>
                    </a:cubicBezTo>
                    <a:cubicBezTo>
                      <a:pt x="486591" y="921805"/>
                      <a:pt x="581980" y="1087025"/>
                      <a:pt x="742719" y="1130094"/>
                    </a:cubicBezTo>
                    <a:cubicBezTo>
                      <a:pt x="903458" y="1173164"/>
                      <a:pt x="1068677" y="1077775"/>
                      <a:pt x="1111747" y="917036"/>
                    </a:cubicBezTo>
                    <a:cubicBezTo>
                      <a:pt x="1154817" y="756297"/>
                      <a:pt x="1059428" y="591077"/>
                      <a:pt x="898689" y="548008"/>
                    </a:cubicBezTo>
                    <a:close/>
                    <a:moveTo>
                      <a:pt x="952303" y="347916"/>
                    </a:moveTo>
                    <a:cubicBezTo>
                      <a:pt x="1223549" y="420596"/>
                      <a:pt x="1384519" y="699404"/>
                      <a:pt x="1311839" y="970650"/>
                    </a:cubicBezTo>
                    <a:cubicBezTo>
                      <a:pt x="1239159" y="1241896"/>
                      <a:pt x="960351" y="1402866"/>
                      <a:pt x="689105" y="1330186"/>
                    </a:cubicBezTo>
                    <a:cubicBezTo>
                      <a:pt x="417859" y="1257506"/>
                      <a:pt x="256889" y="978698"/>
                      <a:pt x="329569" y="707451"/>
                    </a:cubicBezTo>
                    <a:cubicBezTo>
                      <a:pt x="402249" y="436205"/>
                      <a:pt x="681057" y="275235"/>
                      <a:pt x="952303" y="347916"/>
                    </a:cubicBezTo>
                    <a:close/>
                    <a:moveTo>
                      <a:pt x="971799" y="275155"/>
                    </a:moveTo>
                    <a:cubicBezTo>
                      <a:pt x="660368" y="191707"/>
                      <a:pt x="340256" y="376524"/>
                      <a:pt x="256808" y="687955"/>
                    </a:cubicBezTo>
                    <a:cubicBezTo>
                      <a:pt x="173361" y="999387"/>
                      <a:pt x="358178" y="1319499"/>
                      <a:pt x="669609" y="1402947"/>
                    </a:cubicBezTo>
                    <a:cubicBezTo>
                      <a:pt x="981040" y="1486395"/>
                      <a:pt x="1301152" y="1301577"/>
                      <a:pt x="1384600" y="990146"/>
                    </a:cubicBezTo>
                    <a:cubicBezTo>
                      <a:pt x="1468047" y="678715"/>
                      <a:pt x="1283230" y="358603"/>
                      <a:pt x="971799" y="275155"/>
                    </a:cubicBezTo>
                    <a:close/>
                    <a:moveTo>
                      <a:pt x="1652142" y="394531"/>
                    </a:moveTo>
                    <a:lnTo>
                      <a:pt x="1649662" y="403784"/>
                    </a:lnTo>
                    <a:lnTo>
                      <a:pt x="1647140" y="399895"/>
                    </a:lnTo>
                    <a:close/>
                    <a:moveTo>
                      <a:pt x="1158157" y="65026"/>
                    </a:moveTo>
                    <a:lnTo>
                      <a:pt x="1154679" y="271718"/>
                    </a:lnTo>
                    <a:lnTo>
                      <a:pt x="1148331" y="270017"/>
                    </a:lnTo>
                    <a:cubicBezTo>
                      <a:pt x="1200055" y="299127"/>
                      <a:pt x="1246804" y="334821"/>
                      <a:pt x="1286346" y="377149"/>
                    </a:cubicBezTo>
                    <a:lnTo>
                      <a:pt x="1470353" y="331395"/>
                    </a:lnTo>
                    <a:lnTo>
                      <a:pt x="1588305" y="553229"/>
                    </a:lnTo>
                    <a:lnTo>
                      <a:pt x="1457194" y="671432"/>
                    </a:lnTo>
                    <a:cubicBezTo>
                      <a:pt x="1473630" y="731297"/>
                      <a:pt x="1481376" y="793983"/>
                      <a:pt x="1478595" y="857704"/>
                    </a:cubicBezTo>
                    <a:lnTo>
                      <a:pt x="1642362" y="948616"/>
                    </a:lnTo>
                    <a:lnTo>
                      <a:pt x="1577335" y="1191298"/>
                    </a:lnTo>
                    <a:lnTo>
                      <a:pt x="1378614" y="1187955"/>
                    </a:lnTo>
                    <a:cubicBezTo>
                      <a:pt x="1353489" y="1229936"/>
                      <a:pt x="1323048" y="1267799"/>
                      <a:pt x="1288939" y="1301599"/>
                    </a:cubicBezTo>
                    <a:lnTo>
                      <a:pt x="1354201" y="1471932"/>
                    </a:lnTo>
                    <a:lnTo>
                      <a:pt x="1148396" y="1616039"/>
                    </a:lnTo>
                    <a:lnTo>
                      <a:pt x="992294" y="1480516"/>
                    </a:lnTo>
                    <a:lnTo>
                      <a:pt x="1011291" y="1467215"/>
                    </a:lnTo>
                    <a:cubicBezTo>
                      <a:pt x="951500" y="1486565"/>
                      <a:pt x="888271" y="1495869"/>
                      <a:pt x="823805" y="1495510"/>
                    </a:cubicBezTo>
                    <a:lnTo>
                      <a:pt x="729193" y="1665940"/>
                    </a:lnTo>
                    <a:lnTo>
                      <a:pt x="486511" y="1600914"/>
                    </a:lnTo>
                    <a:lnTo>
                      <a:pt x="489790" y="1406012"/>
                    </a:lnTo>
                    <a:cubicBezTo>
                      <a:pt x="438364" y="1376702"/>
                      <a:pt x="391917" y="1340859"/>
                      <a:pt x="352658" y="1298452"/>
                    </a:cubicBezTo>
                    <a:lnTo>
                      <a:pt x="355803" y="1305197"/>
                    </a:lnTo>
                    <a:lnTo>
                      <a:pt x="152856" y="1344512"/>
                    </a:lnTo>
                    <a:lnTo>
                      <a:pt x="46675" y="1116809"/>
                    </a:lnTo>
                    <a:lnTo>
                      <a:pt x="183929" y="1005520"/>
                    </a:lnTo>
                    <a:cubicBezTo>
                      <a:pt x="169279" y="951824"/>
                      <a:pt x="161626" y="895865"/>
                      <a:pt x="161615" y="838915"/>
                    </a:cubicBezTo>
                    <a:lnTo>
                      <a:pt x="0" y="749197"/>
                    </a:lnTo>
                    <a:lnTo>
                      <a:pt x="65026" y="506515"/>
                    </a:lnTo>
                    <a:lnTo>
                      <a:pt x="250227" y="509630"/>
                    </a:lnTo>
                    <a:cubicBezTo>
                      <a:pt x="275353" y="465291"/>
                      <a:pt x="305693" y="424864"/>
                      <a:pt x="340015" y="388679"/>
                    </a:cubicBezTo>
                    <a:lnTo>
                      <a:pt x="277984" y="197357"/>
                    </a:lnTo>
                    <a:lnTo>
                      <a:pt x="491050" y="64219"/>
                    </a:lnTo>
                    <a:lnTo>
                      <a:pt x="639843" y="207726"/>
                    </a:lnTo>
                    <a:lnTo>
                      <a:pt x="638348" y="208660"/>
                    </a:lnTo>
                    <a:cubicBezTo>
                      <a:pt x="696840" y="190256"/>
                      <a:pt x="758594" y="181748"/>
                      <a:pt x="821488" y="182440"/>
                    </a:cubicBezTo>
                    <a:lnTo>
                      <a:pt x="815140" y="180739"/>
                    </a:lnTo>
                    <a:lnTo>
                      <a:pt x="91547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92" name="Oval 21">
                <a:extLst>
                  <a:ext uri="{FF2B5EF4-FFF2-40B4-BE49-F238E27FC236}">
                    <a16:creationId xmlns:a16="http://schemas.microsoft.com/office/drawing/2014/main" id="{F9D4595E-1789-4191-AE0F-4498B088E729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61415">
                <a:off x="1961493" y="1831077"/>
                <a:ext cx="309554" cy="312141"/>
              </a:xfrm>
              <a:custGeom>
                <a:avLst/>
                <a:gdLst/>
                <a:ahLst/>
                <a:cxnLst/>
                <a:rect l="l" t="t" r="r" b="b"/>
                <a:pathLst>
                  <a:path w="1652142" h="1665940">
                    <a:moveTo>
                      <a:pt x="898689" y="548008"/>
                    </a:moveTo>
                    <a:cubicBezTo>
                      <a:pt x="737950" y="504938"/>
                      <a:pt x="572731" y="600328"/>
                      <a:pt x="529661" y="761066"/>
                    </a:cubicBezTo>
                    <a:cubicBezTo>
                      <a:pt x="486591" y="921805"/>
                      <a:pt x="581980" y="1087025"/>
                      <a:pt x="742719" y="1130094"/>
                    </a:cubicBezTo>
                    <a:cubicBezTo>
                      <a:pt x="903458" y="1173164"/>
                      <a:pt x="1068677" y="1077775"/>
                      <a:pt x="1111747" y="917036"/>
                    </a:cubicBezTo>
                    <a:cubicBezTo>
                      <a:pt x="1154817" y="756297"/>
                      <a:pt x="1059428" y="591077"/>
                      <a:pt x="898689" y="548008"/>
                    </a:cubicBezTo>
                    <a:close/>
                    <a:moveTo>
                      <a:pt x="952303" y="347916"/>
                    </a:moveTo>
                    <a:cubicBezTo>
                      <a:pt x="1223549" y="420596"/>
                      <a:pt x="1384519" y="699404"/>
                      <a:pt x="1311839" y="970650"/>
                    </a:cubicBezTo>
                    <a:cubicBezTo>
                      <a:pt x="1239159" y="1241896"/>
                      <a:pt x="960351" y="1402866"/>
                      <a:pt x="689105" y="1330186"/>
                    </a:cubicBezTo>
                    <a:cubicBezTo>
                      <a:pt x="417859" y="1257506"/>
                      <a:pt x="256889" y="978698"/>
                      <a:pt x="329569" y="707451"/>
                    </a:cubicBezTo>
                    <a:cubicBezTo>
                      <a:pt x="402249" y="436205"/>
                      <a:pt x="681057" y="275235"/>
                      <a:pt x="952303" y="347916"/>
                    </a:cubicBezTo>
                    <a:close/>
                    <a:moveTo>
                      <a:pt x="971799" y="275155"/>
                    </a:moveTo>
                    <a:cubicBezTo>
                      <a:pt x="660368" y="191707"/>
                      <a:pt x="340256" y="376524"/>
                      <a:pt x="256808" y="687955"/>
                    </a:cubicBezTo>
                    <a:cubicBezTo>
                      <a:pt x="173361" y="999387"/>
                      <a:pt x="358178" y="1319499"/>
                      <a:pt x="669609" y="1402947"/>
                    </a:cubicBezTo>
                    <a:cubicBezTo>
                      <a:pt x="981040" y="1486395"/>
                      <a:pt x="1301152" y="1301577"/>
                      <a:pt x="1384600" y="990146"/>
                    </a:cubicBezTo>
                    <a:cubicBezTo>
                      <a:pt x="1468047" y="678715"/>
                      <a:pt x="1283230" y="358603"/>
                      <a:pt x="971799" y="275155"/>
                    </a:cubicBezTo>
                    <a:close/>
                    <a:moveTo>
                      <a:pt x="1652142" y="394531"/>
                    </a:moveTo>
                    <a:lnTo>
                      <a:pt x="1649662" y="403784"/>
                    </a:lnTo>
                    <a:lnTo>
                      <a:pt x="1647140" y="399895"/>
                    </a:lnTo>
                    <a:close/>
                    <a:moveTo>
                      <a:pt x="1158157" y="65026"/>
                    </a:moveTo>
                    <a:lnTo>
                      <a:pt x="1154679" y="271718"/>
                    </a:lnTo>
                    <a:lnTo>
                      <a:pt x="1148331" y="270017"/>
                    </a:lnTo>
                    <a:cubicBezTo>
                      <a:pt x="1200055" y="299127"/>
                      <a:pt x="1246804" y="334821"/>
                      <a:pt x="1286346" y="377149"/>
                    </a:cubicBezTo>
                    <a:lnTo>
                      <a:pt x="1470353" y="331395"/>
                    </a:lnTo>
                    <a:lnTo>
                      <a:pt x="1588305" y="553229"/>
                    </a:lnTo>
                    <a:lnTo>
                      <a:pt x="1457194" y="671432"/>
                    </a:lnTo>
                    <a:cubicBezTo>
                      <a:pt x="1473630" y="731297"/>
                      <a:pt x="1481376" y="793983"/>
                      <a:pt x="1478595" y="857704"/>
                    </a:cubicBezTo>
                    <a:lnTo>
                      <a:pt x="1642362" y="948616"/>
                    </a:lnTo>
                    <a:lnTo>
                      <a:pt x="1577335" y="1191298"/>
                    </a:lnTo>
                    <a:lnTo>
                      <a:pt x="1378614" y="1187955"/>
                    </a:lnTo>
                    <a:cubicBezTo>
                      <a:pt x="1353489" y="1229936"/>
                      <a:pt x="1323048" y="1267799"/>
                      <a:pt x="1288939" y="1301599"/>
                    </a:cubicBezTo>
                    <a:lnTo>
                      <a:pt x="1354201" y="1471932"/>
                    </a:lnTo>
                    <a:lnTo>
                      <a:pt x="1148396" y="1616039"/>
                    </a:lnTo>
                    <a:lnTo>
                      <a:pt x="992294" y="1480516"/>
                    </a:lnTo>
                    <a:lnTo>
                      <a:pt x="1011291" y="1467215"/>
                    </a:lnTo>
                    <a:cubicBezTo>
                      <a:pt x="951500" y="1486565"/>
                      <a:pt x="888271" y="1495869"/>
                      <a:pt x="823805" y="1495510"/>
                    </a:cubicBezTo>
                    <a:lnTo>
                      <a:pt x="729193" y="1665940"/>
                    </a:lnTo>
                    <a:lnTo>
                      <a:pt x="486511" y="1600914"/>
                    </a:lnTo>
                    <a:lnTo>
                      <a:pt x="489790" y="1406012"/>
                    </a:lnTo>
                    <a:cubicBezTo>
                      <a:pt x="438364" y="1376702"/>
                      <a:pt x="391917" y="1340859"/>
                      <a:pt x="352658" y="1298452"/>
                    </a:cubicBezTo>
                    <a:lnTo>
                      <a:pt x="355803" y="1305197"/>
                    </a:lnTo>
                    <a:lnTo>
                      <a:pt x="152856" y="1344512"/>
                    </a:lnTo>
                    <a:lnTo>
                      <a:pt x="46675" y="1116809"/>
                    </a:lnTo>
                    <a:lnTo>
                      <a:pt x="183929" y="1005520"/>
                    </a:lnTo>
                    <a:cubicBezTo>
                      <a:pt x="169279" y="951824"/>
                      <a:pt x="161626" y="895865"/>
                      <a:pt x="161615" y="838915"/>
                    </a:cubicBezTo>
                    <a:lnTo>
                      <a:pt x="0" y="749197"/>
                    </a:lnTo>
                    <a:lnTo>
                      <a:pt x="65026" y="506515"/>
                    </a:lnTo>
                    <a:lnTo>
                      <a:pt x="250227" y="509630"/>
                    </a:lnTo>
                    <a:cubicBezTo>
                      <a:pt x="275353" y="465291"/>
                      <a:pt x="305693" y="424864"/>
                      <a:pt x="340015" y="388679"/>
                    </a:cubicBezTo>
                    <a:lnTo>
                      <a:pt x="277984" y="197357"/>
                    </a:lnTo>
                    <a:lnTo>
                      <a:pt x="491050" y="64219"/>
                    </a:lnTo>
                    <a:lnTo>
                      <a:pt x="639843" y="207726"/>
                    </a:lnTo>
                    <a:lnTo>
                      <a:pt x="638348" y="208660"/>
                    </a:lnTo>
                    <a:cubicBezTo>
                      <a:pt x="696840" y="190256"/>
                      <a:pt x="758594" y="181748"/>
                      <a:pt x="821488" y="182440"/>
                    </a:cubicBezTo>
                    <a:lnTo>
                      <a:pt x="815140" y="180739"/>
                    </a:lnTo>
                    <a:lnTo>
                      <a:pt x="91547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93" name="Oval 21">
                <a:extLst>
                  <a:ext uri="{FF2B5EF4-FFF2-40B4-BE49-F238E27FC236}">
                    <a16:creationId xmlns:a16="http://schemas.microsoft.com/office/drawing/2014/main" id="{DE9A4BCC-08DC-48BB-B023-3A910F258885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375171">
                <a:off x="1487267" y="2639444"/>
                <a:ext cx="216579" cy="218390"/>
              </a:xfrm>
              <a:custGeom>
                <a:avLst/>
                <a:gdLst/>
                <a:ahLst/>
                <a:cxnLst/>
                <a:rect l="l" t="t" r="r" b="b"/>
                <a:pathLst>
                  <a:path w="1652142" h="1665940">
                    <a:moveTo>
                      <a:pt x="898689" y="548008"/>
                    </a:moveTo>
                    <a:cubicBezTo>
                      <a:pt x="737950" y="504938"/>
                      <a:pt x="572731" y="600328"/>
                      <a:pt x="529661" y="761066"/>
                    </a:cubicBezTo>
                    <a:cubicBezTo>
                      <a:pt x="486591" y="921805"/>
                      <a:pt x="581980" y="1087025"/>
                      <a:pt x="742719" y="1130094"/>
                    </a:cubicBezTo>
                    <a:cubicBezTo>
                      <a:pt x="903458" y="1173164"/>
                      <a:pt x="1068677" y="1077775"/>
                      <a:pt x="1111747" y="917036"/>
                    </a:cubicBezTo>
                    <a:cubicBezTo>
                      <a:pt x="1154817" y="756297"/>
                      <a:pt x="1059428" y="591077"/>
                      <a:pt x="898689" y="548008"/>
                    </a:cubicBezTo>
                    <a:close/>
                    <a:moveTo>
                      <a:pt x="952303" y="347916"/>
                    </a:moveTo>
                    <a:cubicBezTo>
                      <a:pt x="1223549" y="420596"/>
                      <a:pt x="1384519" y="699404"/>
                      <a:pt x="1311839" y="970650"/>
                    </a:cubicBezTo>
                    <a:cubicBezTo>
                      <a:pt x="1239159" y="1241896"/>
                      <a:pt x="960351" y="1402866"/>
                      <a:pt x="689105" y="1330186"/>
                    </a:cubicBezTo>
                    <a:cubicBezTo>
                      <a:pt x="417859" y="1257506"/>
                      <a:pt x="256889" y="978698"/>
                      <a:pt x="329569" y="707451"/>
                    </a:cubicBezTo>
                    <a:cubicBezTo>
                      <a:pt x="402249" y="436205"/>
                      <a:pt x="681057" y="275235"/>
                      <a:pt x="952303" y="347916"/>
                    </a:cubicBezTo>
                    <a:close/>
                    <a:moveTo>
                      <a:pt x="971799" y="275155"/>
                    </a:moveTo>
                    <a:cubicBezTo>
                      <a:pt x="660368" y="191707"/>
                      <a:pt x="340256" y="376524"/>
                      <a:pt x="256808" y="687955"/>
                    </a:cubicBezTo>
                    <a:cubicBezTo>
                      <a:pt x="173361" y="999387"/>
                      <a:pt x="358178" y="1319499"/>
                      <a:pt x="669609" y="1402947"/>
                    </a:cubicBezTo>
                    <a:cubicBezTo>
                      <a:pt x="981040" y="1486395"/>
                      <a:pt x="1301152" y="1301577"/>
                      <a:pt x="1384600" y="990146"/>
                    </a:cubicBezTo>
                    <a:cubicBezTo>
                      <a:pt x="1468047" y="678715"/>
                      <a:pt x="1283230" y="358603"/>
                      <a:pt x="971799" y="275155"/>
                    </a:cubicBezTo>
                    <a:close/>
                    <a:moveTo>
                      <a:pt x="1652142" y="394531"/>
                    </a:moveTo>
                    <a:lnTo>
                      <a:pt x="1649662" y="403784"/>
                    </a:lnTo>
                    <a:lnTo>
                      <a:pt x="1647140" y="399895"/>
                    </a:lnTo>
                    <a:close/>
                    <a:moveTo>
                      <a:pt x="1158157" y="65026"/>
                    </a:moveTo>
                    <a:lnTo>
                      <a:pt x="1154679" y="271718"/>
                    </a:lnTo>
                    <a:lnTo>
                      <a:pt x="1148331" y="270017"/>
                    </a:lnTo>
                    <a:cubicBezTo>
                      <a:pt x="1200055" y="299127"/>
                      <a:pt x="1246804" y="334821"/>
                      <a:pt x="1286346" y="377149"/>
                    </a:cubicBezTo>
                    <a:lnTo>
                      <a:pt x="1470353" y="331395"/>
                    </a:lnTo>
                    <a:lnTo>
                      <a:pt x="1588305" y="553229"/>
                    </a:lnTo>
                    <a:lnTo>
                      <a:pt x="1457194" y="671432"/>
                    </a:lnTo>
                    <a:cubicBezTo>
                      <a:pt x="1473630" y="731297"/>
                      <a:pt x="1481376" y="793983"/>
                      <a:pt x="1478595" y="857704"/>
                    </a:cubicBezTo>
                    <a:lnTo>
                      <a:pt x="1642362" y="948616"/>
                    </a:lnTo>
                    <a:lnTo>
                      <a:pt x="1577335" y="1191298"/>
                    </a:lnTo>
                    <a:lnTo>
                      <a:pt x="1378614" y="1187955"/>
                    </a:lnTo>
                    <a:cubicBezTo>
                      <a:pt x="1353489" y="1229936"/>
                      <a:pt x="1323048" y="1267799"/>
                      <a:pt x="1288939" y="1301599"/>
                    </a:cubicBezTo>
                    <a:lnTo>
                      <a:pt x="1354201" y="1471932"/>
                    </a:lnTo>
                    <a:lnTo>
                      <a:pt x="1148396" y="1616039"/>
                    </a:lnTo>
                    <a:lnTo>
                      <a:pt x="992294" y="1480516"/>
                    </a:lnTo>
                    <a:lnTo>
                      <a:pt x="1011291" y="1467215"/>
                    </a:lnTo>
                    <a:cubicBezTo>
                      <a:pt x="951500" y="1486565"/>
                      <a:pt x="888271" y="1495869"/>
                      <a:pt x="823805" y="1495510"/>
                    </a:cubicBezTo>
                    <a:lnTo>
                      <a:pt x="729193" y="1665940"/>
                    </a:lnTo>
                    <a:lnTo>
                      <a:pt x="486511" y="1600914"/>
                    </a:lnTo>
                    <a:lnTo>
                      <a:pt x="489790" y="1406012"/>
                    </a:lnTo>
                    <a:cubicBezTo>
                      <a:pt x="438364" y="1376702"/>
                      <a:pt x="391917" y="1340859"/>
                      <a:pt x="352658" y="1298452"/>
                    </a:cubicBezTo>
                    <a:lnTo>
                      <a:pt x="355803" y="1305197"/>
                    </a:lnTo>
                    <a:lnTo>
                      <a:pt x="152856" y="1344512"/>
                    </a:lnTo>
                    <a:lnTo>
                      <a:pt x="46675" y="1116809"/>
                    </a:lnTo>
                    <a:lnTo>
                      <a:pt x="183929" y="1005520"/>
                    </a:lnTo>
                    <a:cubicBezTo>
                      <a:pt x="169279" y="951824"/>
                      <a:pt x="161626" y="895865"/>
                      <a:pt x="161615" y="838915"/>
                    </a:cubicBezTo>
                    <a:lnTo>
                      <a:pt x="0" y="749197"/>
                    </a:lnTo>
                    <a:lnTo>
                      <a:pt x="65026" y="506515"/>
                    </a:lnTo>
                    <a:lnTo>
                      <a:pt x="250227" y="509630"/>
                    </a:lnTo>
                    <a:cubicBezTo>
                      <a:pt x="275353" y="465291"/>
                      <a:pt x="305693" y="424864"/>
                      <a:pt x="340015" y="388679"/>
                    </a:cubicBezTo>
                    <a:lnTo>
                      <a:pt x="277984" y="197357"/>
                    </a:lnTo>
                    <a:lnTo>
                      <a:pt x="491050" y="64219"/>
                    </a:lnTo>
                    <a:lnTo>
                      <a:pt x="639843" y="207726"/>
                    </a:lnTo>
                    <a:lnTo>
                      <a:pt x="638348" y="208660"/>
                    </a:lnTo>
                    <a:cubicBezTo>
                      <a:pt x="696840" y="190256"/>
                      <a:pt x="758594" y="181748"/>
                      <a:pt x="821488" y="182440"/>
                    </a:cubicBezTo>
                    <a:lnTo>
                      <a:pt x="815140" y="180739"/>
                    </a:lnTo>
                    <a:lnTo>
                      <a:pt x="91547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94" name="Oval 21">
                <a:extLst>
                  <a:ext uri="{FF2B5EF4-FFF2-40B4-BE49-F238E27FC236}">
                    <a16:creationId xmlns:a16="http://schemas.microsoft.com/office/drawing/2014/main" id="{FB6D26B8-472A-4E73-B9BB-F253760F062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41171" y="2361128"/>
                <a:ext cx="98975" cy="99802"/>
              </a:xfrm>
              <a:custGeom>
                <a:avLst/>
                <a:gdLst/>
                <a:ahLst/>
                <a:cxnLst/>
                <a:rect l="l" t="t" r="r" b="b"/>
                <a:pathLst>
                  <a:path w="1652142" h="1665940">
                    <a:moveTo>
                      <a:pt x="898689" y="548008"/>
                    </a:moveTo>
                    <a:cubicBezTo>
                      <a:pt x="737950" y="504938"/>
                      <a:pt x="572731" y="600328"/>
                      <a:pt x="529661" y="761066"/>
                    </a:cubicBezTo>
                    <a:cubicBezTo>
                      <a:pt x="486591" y="921805"/>
                      <a:pt x="581980" y="1087025"/>
                      <a:pt x="742719" y="1130094"/>
                    </a:cubicBezTo>
                    <a:cubicBezTo>
                      <a:pt x="903458" y="1173164"/>
                      <a:pt x="1068677" y="1077775"/>
                      <a:pt x="1111747" y="917036"/>
                    </a:cubicBezTo>
                    <a:cubicBezTo>
                      <a:pt x="1154817" y="756297"/>
                      <a:pt x="1059428" y="591077"/>
                      <a:pt x="898689" y="548008"/>
                    </a:cubicBezTo>
                    <a:close/>
                    <a:moveTo>
                      <a:pt x="952303" y="347916"/>
                    </a:moveTo>
                    <a:cubicBezTo>
                      <a:pt x="1223549" y="420596"/>
                      <a:pt x="1384519" y="699404"/>
                      <a:pt x="1311839" y="970650"/>
                    </a:cubicBezTo>
                    <a:cubicBezTo>
                      <a:pt x="1239159" y="1241896"/>
                      <a:pt x="960351" y="1402866"/>
                      <a:pt x="689105" y="1330186"/>
                    </a:cubicBezTo>
                    <a:cubicBezTo>
                      <a:pt x="417859" y="1257506"/>
                      <a:pt x="256889" y="978698"/>
                      <a:pt x="329569" y="707451"/>
                    </a:cubicBezTo>
                    <a:cubicBezTo>
                      <a:pt x="402249" y="436205"/>
                      <a:pt x="681057" y="275235"/>
                      <a:pt x="952303" y="347916"/>
                    </a:cubicBezTo>
                    <a:close/>
                    <a:moveTo>
                      <a:pt x="971799" y="275155"/>
                    </a:moveTo>
                    <a:cubicBezTo>
                      <a:pt x="660368" y="191707"/>
                      <a:pt x="340256" y="376524"/>
                      <a:pt x="256808" y="687955"/>
                    </a:cubicBezTo>
                    <a:cubicBezTo>
                      <a:pt x="173361" y="999387"/>
                      <a:pt x="358178" y="1319499"/>
                      <a:pt x="669609" y="1402947"/>
                    </a:cubicBezTo>
                    <a:cubicBezTo>
                      <a:pt x="981040" y="1486395"/>
                      <a:pt x="1301152" y="1301577"/>
                      <a:pt x="1384600" y="990146"/>
                    </a:cubicBezTo>
                    <a:cubicBezTo>
                      <a:pt x="1468047" y="678715"/>
                      <a:pt x="1283230" y="358603"/>
                      <a:pt x="971799" y="275155"/>
                    </a:cubicBezTo>
                    <a:close/>
                    <a:moveTo>
                      <a:pt x="1652142" y="394531"/>
                    </a:moveTo>
                    <a:lnTo>
                      <a:pt x="1649662" y="403784"/>
                    </a:lnTo>
                    <a:lnTo>
                      <a:pt x="1647140" y="399895"/>
                    </a:lnTo>
                    <a:close/>
                    <a:moveTo>
                      <a:pt x="1158157" y="65026"/>
                    </a:moveTo>
                    <a:lnTo>
                      <a:pt x="1154679" y="271718"/>
                    </a:lnTo>
                    <a:lnTo>
                      <a:pt x="1148331" y="270017"/>
                    </a:lnTo>
                    <a:cubicBezTo>
                      <a:pt x="1200055" y="299127"/>
                      <a:pt x="1246804" y="334821"/>
                      <a:pt x="1286346" y="377149"/>
                    </a:cubicBezTo>
                    <a:lnTo>
                      <a:pt x="1470353" y="331395"/>
                    </a:lnTo>
                    <a:lnTo>
                      <a:pt x="1588305" y="553229"/>
                    </a:lnTo>
                    <a:lnTo>
                      <a:pt x="1457194" y="671432"/>
                    </a:lnTo>
                    <a:cubicBezTo>
                      <a:pt x="1473630" y="731297"/>
                      <a:pt x="1481376" y="793983"/>
                      <a:pt x="1478595" y="857704"/>
                    </a:cubicBezTo>
                    <a:lnTo>
                      <a:pt x="1642362" y="948616"/>
                    </a:lnTo>
                    <a:lnTo>
                      <a:pt x="1577335" y="1191298"/>
                    </a:lnTo>
                    <a:lnTo>
                      <a:pt x="1378614" y="1187955"/>
                    </a:lnTo>
                    <a:cubicBezTo>
                      <a:pt x="1353489" y="1229936"/>
                      <a:pt x="1323048" y="1267799"/>
                      <a:pt x="1288939" y="1301599"/>
                    </a:cubicBezTo>
                    <a:lnTo>
                      <a:pt x="1354201" y="1471932"/>
                    </a:lnTo>
                    <a:lnTo>
                      <a:pt x="1148396" y="1616039"/>
                    </a:lnTo>
                    <a:lnTo>
                      <a:pt x="992294" y="1480516"/>
                    </a:lnTo>
                    <a:lnTo>
                      <a:pt x="1011291" y="1467215"/>
                    </a:lnTo>
                    <a:cubicBezTo>
                      <a:pt x="951500" y="1486565"/>
                      <a:pt x="888271" y="1495869"/>
                      <a:pt x="823805" y="1495510"/>
                    </a:cubicBezTo>
                    <a:lnTo>
                      <a:pt x="729193" y="1665940"/>
                    </a:lnTo>
                    <a:lnTo>
                      <a:pt x="486511" y="1600914"/>
                    </a:lnTo>
                    <a:lnTo>
                      <a:pt x="489790" y="1406012"/>
                    </a:lnTo>
                    <a:cubicBezTo>
                      <a:pt x="438364" y="1376702"/>
                      <a:pt x="391917" y="1340859"/>
                      <a:pt x="352658" y="1298452"/>
                    </a:cubicBezTo>
                    <a:lnTo>
                      <a:pt x="355803" y="1305197"/>
                    </a:lnTo>
                    <a:lnTo>
                      <a:pt x="152856" y="1344512"/>
                    </a:lnTo>
                    <a:lnTo>
                      <a:pt x="46675" y="1116809"/>
                    </a:lnTo>
                    <a:lnTo>
                      <a:pt x="183929" y="1005520"/>
                    </a:lnTo>
                    <a:cubicBezTo>
                      <a:pt x="169279" y="951824"/>
                      <a:pt x="161626" y="895865"/>
                      <a:pt x="161615" y="838915"/>
                    </a:cubicBezTo>
                    <a:lnTo>
                      <a:pt x="0" y="749197"/>
                    </a:lnTo>
                    <a:lnTo>
                      <a:pt x="65026" y="506515"/>
                    </a:lnTo>
                    <a:lnTo>
                      <a:pt x="250227" y="509630"/>
                    </a:lnTo>
                    <a:cubicBezTo>
                      <a:pt x="275353" y="465291"/>
                      <a:pt x="305693" y="424864"/>
                      <a:pt x="340015" y="388679"/>
                    </a:cubicBezTo>
                    <a:lnTo>
                      <a:pt x="277984" y="197357"/>
                    </a:lnTo>
                    <a:lnTo>
                      <a:pt x="491050" y="64219"/>
                    </a:lnTo>
                    <a:lnTo>
                      <a:pt x="639843" y="207726"/>
                    </a:lnTo>
                    <a:lnTo>
                      <a:pt x="638348" y="208660"/>
                    </a:lnTo>
                    <a:cubicBezTo>
                      <a:pt x="696840" y="190256"/>
                      <a:pt x="758594" y="181748"/>
                      <a:pt x="821488" y="182440"/>
                    </a:cubicBezTo>
                    <a:lnTo>
                      <a:pt x="815140" y="180739"/>
                    </a:lnTo>
                    <a:lnTo>
                      <a:pt x="91547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95" name="Oval 21">
                <a:extLst>
                  <a:ext uri="{FF2B5EF4-FFF2-40B4-BE49-F238E27FC236}">
                    <a16:creationId xmlns:a16="http://schemas.microsoft.com/office/drawing/2014/main" id="{0029939D-8E91-46AF-ACAB-AA38E6FF878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99336" y="2285667"/>
                <a:ext cx="98975" cy="99802"/>
              </a:xfrm>
              <a:custGeom>
                <a:avLst/>
                <a:gdLst/>
                <a:ahLst/>
                <a:cxnLst/>
                <a:rect l="l" t="t" r="r" b="b"/>
                <a:pathLst>
                  <a:path w="1652142" h="1665940">
                    <a:moveTo>
                      <a:pt x="898689" y="548008"/>
                    </a:moveTo>
                    <a:cubicBezTo>
                      <a:pt x="737950" y="504938"/>
                      <a:pt x="572731" y="600328"/>
                      <a:pt x="529661" y="761066"/>
                    </a:cubicBezTo>
                    <a:cubicBezTo>
                      <a:pt x="486591" y="921805"/>
                      <a:pt x="581980" y="1087025"/>
                      <a:pt x="742719" y="1130094"/>
                    </a:cubicBezTo>
                    <a:cubicBezTo>
                      <a:pt x="903458" y="1173164"/>
                      <a:pt x="1068677" y="1077775"/>
                      <a:pt x="1111747" y="917036"/>
                    </a:cubicBezTo>
                    <a:cubicBezTo>
                      <a:pt x="1154817" y="756297"/>
                      <a:pt x="1059428" y="591077"/>
                      <a:pt x="898689" y="548008"/>
                    </a:cubicBezTo>
                    <a:close/>
                    <a:moveTo>
                      <a:pt x="952303" y="347916"/>
                    </a:moveTo>
                    <a:cubicBezTo>
                      <a:pt x="1223549" y="420596"/>
                      <a:pt x="1384519" y="699404"/>
                      <a:pt x="1311839" y="970650"/>
                    </a:cubicBezTo>
                    <a:cubicBezTo>
                      <a:pt x="1239159" y="1241896"/>
                      <a:pt x="960351" y="1402866"/>
                      <a:pt x="689105" y="1330186"/>
                    </a:cubicBezTo>
                    <a:cubicBezTo>
                      <a:pt x="417859" y="1257506"/>
                      <a:pt x="256889" y="978698"/>
                      <a:pt x="329569" y="707451"/>
                    </a:cubicBezTo>
                    <a:cubicBezTo>
                      <a:pt x="402249" y="436205"/>
                      <a:pt x="681057" y="275235"/>
                      <a:pt x="952303" y="347916"/>
                    </a:cubicBezTo>
                    <a:close/>
                    <a:moveTo>
                      <a:pt x="971799" y="275155"/>
                    </a:moveTo>
                    <a:cubicBezTo>
                      <a:pt x="660368" y="191707"/>
                      <a:pt x="340256" y="376524"/>
                      <a:pt x="256808" y="687955"/>
                    </a:cubicBezTo>
                    <a:cubicBezTo>
                      <a:pt x="173361" y="999387"/>
                      <a:pt x="358178" y="1319499"/>
                      <a:pt x="669609" y="1402947"/>
                    </a:cubicBezTo>
                    <a:cubicBezTo>
                      <a:pt x="981040" y="1486395"/>
                      <a:pt x="1301152" y="1301577"/>
                      <a:pt x="1384600" y="990146"/>
                    </a:cubicBezTo>
                    <a:cubicBezTo>
                      <a:pt x="1468047" y="678715"/>
                      <a:pt x="1283230" y="358603"/>
                      <a:pt x="971799" y="275155"/>
                    </a:cubicBezTo>
                    <a:close/>
                    <a:moveTo>
                      <a:pt x="1652142" y="394531"/>
                    </a:moveTo>
                    <a:lnTo>
                      <a:pt x="1649662" y="403784"/>
                    </a:lnTo>
                    <a:lnTo>
                      <a:pt x="1647140" y="399895"/>
                    </a:lnTo>
                    <a:close/>
                    <a:moveTo>
                      <a:pt x="1158157" y="65026"/>
                    </a:moveTo>
                    <a:lnTo>
                      <a:pt x="1154679" y="271718"/>
                    </a:lnTo>
                    <a:lnTo>
                      <a:pt x="1148331" y="270017"/>
                    </a:lnTo>
                    <a:cubicBezTo>
                      <a:pt x="1200055" y="299127"/>
                      <a:pt x="1246804" y="334821"/>
                      <a:pt x="1286346" y="377149"/>
                    </a:cubicBezTo>
                    <a:lnTo>
                      <a:pt x="1470353" y="331395"/>
                    </a:lnTo>
                    <a:lnTo>
                      <a:pt x="1588305" y="553229"/>
                    </a:lnTo>
                    <a:lnTo>
                      <a:pt x="1457194" y="671432"/>
                    </a:lnTo>
                    <a:cubicBezTo>
                      <a:pt x="1473630" y="731297"/>
                      <a:pt x="1481376" y="793983"/>
                      <a:pt x="1478595" y="857704"/>
                    </a:cubicBezTo>
                    <a:lnTo>
                      <a:pt x="1642362" y="948616"/>
                    </a:lnTo>
                    <a:lnTo>
                      <a:pt x="1577335" y="1191298"/>
                    </a:lnTo>
                    <a:lnTo>
                      <a:pt x="1378614" y="1187955"/>
                    </a:lnTo>
                    <a:cubicBezTo>
                      <a:pt x="1353489" y="1229936"/>
                      <a:pt x="1323048" y="1267799"/>
                      <a:pt x="1288939" y="1301599"/>
                    </a:cubicBezTo>
                    <a:lnTo>
                      <a:pt x="1354201" y="1471932"/>
                    </a:lnTo>
                    <a:lnTo>
                      <a:pt x="1148396" y="1616039"/>
                    </a:lnTo>
                    <a:lnTo>
                      <a:pt x="992294" y="1480516"/>
                    </a:lnTo>
                    <a:lnTo>
                      <a:pt x="1011291" y="1467215"/>
                    </a:lnTo>
                    <a:cubicBezTo>
                      <a:pt x="951500" y="1486565"/>
                      <a:pt x="888271" y="1495869"/>
                      <a:pt x="823805" y="1495510"/>
                    </a:cubicBezTo>
                    <a:lnTo>
                      <a:pt x="729193" y="1665940"/>
                    </a:lnTo>
                    <a:lnTo>
                      <a:pt x="486511" y="1600914"/>
                    </a:lnTo>
                    <a:lnTo>
                      <a:pt x="489790" y="1406012"/>
                    </a:lnTo>
                    <a:cubicBezTo>
                      <a:pt x="438364" y="1376702"/>
                      <a:pt x="391917" y="1340859"/>
                      <a:pt x="352658" y="1298452"/>
                    </a:cubicBezTo>
                    <a:lnTo>
                      <a:pt x="355803" y="1305197"/>
                    </a:lnTo>
                    <a:lnTo>
                      <a:pt x="152856" y="1344512"/>
                    </a:lnTo>
                    <a:lnTo>
                      <a:pt x="46675" y="1116809"/>
                    </a:lnTo>
                    <a:lnTo>
                      <a:pt x="183929" y="1005520"/>
                    </a:lnTo>
                    <a:cubicBezTo>
                      <a:pt x="169279" y="951824"/>
                      <a:pt x="161626" y="895865"/>
                      <a:pt x="161615" y="838915"/>
                    </a:cubicBezTo>
                    <a:lnTo>
                      <a:pt x="0" y="749197"/>
                    </a:lnTo>
                    <a:lnTo>
                      <a:pt x="65026" y="506515"/>
                    </a:lnTo>
                    <a:lnTo>
                      <a:pt x="250227" y="509630"/>
                    </a:lnTo>
                    <a:cubicBezTo>
                      <a:pt x="275353" y="465291"/>
                      <a:pt x="305693" y="424864"/>
                      <a:pt x="340015" y="388679"/>
                    </a:cubicBezTo>
                    <a:lnTo>
                      <a:pt x="277984" y="197357"/>
                    </a:lnTo>
                    <a:lnTo>
                      <a:pt x="491050" y="64219"/>
                    </a:lnTo>
                    <a:lnTo>
                      <a:pt x="639843" y="207726"/>
                    </a:lnTo>
                    <a:lnTo>
                      <a:pt x="638348" y="208660"/>
                    </a:lnTo>
                    <a:cubicBezTo>
                      <a:pt x="696840" y="190256"/>
                      <a:pt x="758594" y="181748"/>
                      <a:pt x="821488" y="182440"/>
                    </a:cubicBezTo>
                    <a:lnTo>
                      <a:pt x="815140" y="180739"/>
                    </a:lnTo>
                    <a:lnTo>
                      <a:pt x="91547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96" name="Oval 21">
                <a:extLst>
                  <a:ext uri="{FF2B5EF4-FFF2-40B4-BE49-F238E27FC236}">
                    <a16:creationId xmlns:a16="http://schemas.microsoft.com/office/drawing/2014/main" id="{87036966-D0C7-4F45-A755-66C767B76E10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0859187">
                <a:off x="1875957" y="3147672"/>
                <a:ext cx="196820" cy="198466"/>
              </a:xfrm>
              <a:custGeom>
                <a:avLst/>
                <a:gdLst/>
                <a:ahLst/>
                <a:cxnLst/>
                <a:rect l="l" t="t" r="r" b="b"/>
                <a:pathLst>
                  <a:path w="1652142" h="1665940">
                    <a:moveTo>
                      <a:pt x="898689" y="548008"/>
                    </a:moveTo>
                    <a:cubicBezTo>
                      <a:pt x="737950" y="504938"/>
                      <a:pt x="572731" y="600328"/>
                      <a:pt x="529661" y="761066"/>
                    </a:cubicBezTo>
                    <a:cubicBezTo>
                      <a:pt x="486591" y="921805"/>
                      <a:pt x="581980" y="1087025"/>
                      <a:pt x="742719" y="1130094"/>
                    </a:cubicBezTo>
                    <a:cubicBezTo>
                      <a:pt x="903458" y="1173164"/>
                      <a:pt x="1068677" y="1077775"/>
                      <a:pt x="1111747" y="917036"/>
                    </a:cubicBezTo>
                    <a:cubicBezTo>
                      <a:pt x="1154817" y="756297"/>
                      <a:pt x="1059428" y="591077"/>
                      <a:pt x="898689" y="548008"/>
                    </a:cubicBezTo>
                    <a:close/>
                    <a:moveTo>
                      <a:pt x="952303" y="347916"/>
                    </a:moveTo>
                    <a:cubicBezTo>
                      <a:pt x="1223549" y="420596"/>
                      <a:pt x="1384519" y="699404"/>
                      <a:pt x="1311839" y="970650"/>
                    </a:cubicBezTo>
                    <a:cubicBezTo>
                      <a:pt x="1239159" y="1241896"/>
                      <a:pt x="960351" y="1402866"/>
                      <a:pt x="689105" y="1330186"/>
                    </a:cubicBezTo>
                    <a:cubicBezTo>
                      <a:pt x="417859" y="1257506"/>
                      <a:pt x="256889" y="978698"/>
                      <a:pt x="329569" y="707451"/>
                    </a:cubicBezTo>
                    <a:cubicBezTo>
                      <a:pt x="402249" y="436205"/>
                      <a:pt x="681057" y="275235"/>
                      <a:pt x="952303" y="347916"/>
                    </a:cubicBezTo>
                    <a:close/>
                    <a:moveTo>
                      <a:pt x="971799" y="275155"/>
                    </a:moveTo>
                    <a:cubicBezTo>
                      <a:pt x="660368" y="191707"/>
                      <a:pt x="340256" y="376524"/>
                      <a:pt x="256808" y="687955"/>
                    </a:cubicBezTo>
                    <a:cubicBezTo>
                      <a:pt x="173361" y="999387"/>
                      <a:pt x="358178" y="1319499"/>
                      <a:pt x="669609" y="1402947"/>
                    </a:cubicBezTo>
                    <a:cubicBezTo>
                      <a:pt x="981040" y="1486395"/>
                      <a:pt x="1301152" y="1301577"/>
                      <a:pt x="1384600" y="990146"/>
                    </a:cubicBezTo>
                    <a:cubicBezTo>
                      <a:pt x="1468047" y="678715"/>
                      <a:pt x="1283230" y="358603"/>
                      <a:pt x="971799" y="275155"/>
                    </a:cubicBezTo>
                    <a:close/>
                    <a:moveTo>
                      <a:pt x="1652142" y="394531"/>
                    </a:moveTo>
                    <a:lnTo>
                      <a:pt x="1649662" y="403784"/>
                    </a:lnTo>
                    <a:lnTo>
                      <a:pt x="1647140" y="399895"/>
                    </a:lnTo>
                    <a:close/>
                    <a:moveTo>
                      <a:pt x="1158157" y="65026"/>
                    </a:moveTo>
                    <a:lnTo>
                      <a:pt x="1154679" y="271718"/>
                    </a:lnTo>
                    <a:lnTo>
                      <a:pt x="1148331" y="270017"/>
                    </a:lnTo>
                    <a:cubicBezTo>
                      <a:pt x="1200055" y="299127"/>
                      <a:pt x="1246804" y="334821"/>
                      <a:pt x="1286346" y="377149"/>
                    </a:cubicBezTo>
                    <a:lnTo>
                      <a:pt x="1470353" y="331395"/>
                    </a:lnTo>
                    <a:lnTo>
                      <a:pt x="1588305" y="553229"/>
                    </a:lnTo>
                    <a:lnTo>
                      <a:pt x="1457194" y="671432"/>
                    </a:lnTo>
                    <a:cubicBezTo>
                      <a:pt x="1473630" y="731297"/>
                      <a:pt x="1481376" y="793983"/>
                      <a:pt x="1478595" y="857704"/>
                    </a:cubicBezTo>
                    <a:lnTo>
                      <a:pt x="1642362" y="948616"/>
                    </a:lnTo>
                    <a:lnTo>
                      <a:pt x="1577335" y="1191298"/>
                    </a:lnTo>
                    <a:lnTo>
                      <a:pt x="1378614" y="1187955"/>
                    </a:lnTo>
                    <a:cubicBezTo>
                      <a:pt x="1353489" y="1229936"/>
                      <a:pt x="1323048" y="1267799"/>
                      <a:pt x="1288939" y="1301599"/>
                    </a:cubicBezTo>
                    <a:lnTo>
                      <a:pt x="1354201" y="1471932"/>
                    </a:lnTo>
                    <a:lnTo>
                      <a:pt x="1148396" y="1616039"/>
                    </a:lnTo>
                    <a:lnTo>
                      <a:pt x="992294" y="1480516"/>
                    </a:lnTo>
                    <a:lnTo>
                      <a:pt x="1011291" y="1467215"/>
                    </a:lnTo>
                    <a:cubicBezTo>
                      <a:pt x="951500" y="1486565"/>
                      <a:pt x="888271" y="1495869"/>
                      <a:pt x="823805" y="1495510"/>
                    </a:cubicBezTo>
                    <a:lnTo>
                      <a:pt x="729193" y="1665940"/>
                    </a:lnTo>
                    <a:lnTo>
                      <a:pt x="486511" y="1600914"/>
                    </a:lnTo>
                    <a:lnTo>
                      <a:pt x="489790" y="1406012"/>
                    </a:lnTo>
                    <a:cubicBezTo>
                      <a:pt x="438364" y="1376702"/>
                      <a:pt x="391917" y="1340859"/>
                      <a:pt x="352658" y="1298452"/>
                    </a:cubicBezTo>
                    <a:lnTo>
                      <a:pt x="355803" y="1305197"/>
                    </a:lnTo>
                    <a:lnTo>
                      <a:pt x="152856" y="1344512"/>
                    </a:lnTo>
                    <a:lnTo>
                      <a:pt x="46675" y="1116809"/>
                    </a:lnTo>
                    <a:lnTo>
                      <a:pt x="183929" y="1005520"/>
                    </a:lnTo>
                    <a:cubicBezTo>
                      <a:pt x="169279" y="951824"/>
                      <a:pt x="161626" y="895865"/>
                      <a:pt x="161615" y="838915"/>
                    </a:cubicBezTo>
                    <a:lnTo>
                      <a:pt x="0" y="749197"/>
                    </a:lnTo>
                    <a:lnTo>
                      <a:pt x="65026" y="506515"/>
                    </a:lnTo>
                    <a:lnTo>
                      <a:pt x="250227" y="509630"/>
                    </a:lnTo>
                    <a:cubicBezTo>
                      <a:pt x="275353" y="465291"/>
                      <a:pt x="305693" y="424864"/>
                      <a:pt x="340015" y="388679"/>
                    </a:cubicBezTo>
                    <a:lnTo>
                      <a:pt x="277984" y="197357"/>
                    </a:lnTo>
                    <a:lnTo>
                      <a:pt x="491050" y="64219"/>
                    </a:lnTo>
                    <a:lnTo>
                      <a:pt x="639843" y="207726"/>
                    </a:lnTo>
                    <a:lnTo>
                      <a:pt x="638348" y="208660"/>
                    </a:lnTo>
                    <a:cubicBezTo>
                      <a:pt x="696840" y="190256"/>
                      <a:pt x="758594" y="181748"/>
                      <a:pt x="821488" y="182440"/>
                    </a:cubicBezTo>
                    <a:lnTo>
                      <a:pt x="815140" y="180739"/>
                    </a:lnTo>
                    <a:lnTo>
                      <a:pt x="91547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97" name="Oval 21">
                <a:extLst>
                  <a:ext uri="{FF2B5EF4-FFF2-40B4-BE49-F238E27FC236}">
                    <a16:creationId xmlns:a16="http://schemas.microsoft.com/office/drawing/2014/main" id="{99333C58-700F-4E14-B668-CA116BA0231D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32827">
                <a:off x="2016649" y="3174821"/>
                <a:ext cx="405789" cy="409180"/>
              </a:xfrm>
              <a:custGeom>
                <a:avLst/>
                <a:gdLst/>
                <a:ahLst/>
                <a:cxnLst/>
                <a:rect l="l" t="t" r="r" b="b"/>
                <a:pathLst>
                  <a:path w="1652142" h="1665940">
                    <a:moveTo>
                      <a:pt x="898689" y="548008"/>
                    </a:moveTo>
                    <a:cubicBezTo>
                      <a:pt x="737950" y="504938"/>
                      <a:pt x="572731" y="600328"/>
                      <a:pt x="529661" y="761066"/>
                    </a:cubicBezTo>
                    <a:cubicBezTo>
                      <a:pt x="486591" y="921805"/>
                      <a:pt x="581980" y="1087025"/>
                      <a:pt x="742719" y="1130094"/>
                    </a:cubicBezTo>
                    <a:cubicBezTo>
                      <a:pt x="903458" y="1173164"/>
                      <a:pt x="1068677" y="1077775"/>
                      <a:pt x="1111747" y="917036"/>
                    </a:cubicBezTo>
                    <a:cubicBezTo>
                      <a:pt x="1154817" y="756297"/>
                      <a:pt x="1059428" y="591077"/>
                      <a:pt x="898689" y="548008"/>
                    </a:cubicBezTo>
                    <a:close/>
                    <a:moveTo>
                      <a:pt x="952303" y="347916"/>
                    </a:moveTo>
                    <a:cubicBezTo>
                      <a:pt x="1223549" y="420596"/>
                      <a:pt x="1384519" y="699404"/>
                      <a:pt x="1311839" y="970650"/>
                    </a:cubicBezTo>
                    <a:cubicBezTo>
                      <a:pt x="1239159" y="1241896"/>
                      <a:pt x="960351" y="1402866"/>
                      <a:pt x="689105" y="1330186"/>
                    </a:cubicBezTo>
                    <a:cubicBezTo>
                      <a:pt x="417859" y="1257506"/>
                      <a:pt x="256889" y="978698"/>
                      <a:pt x="329569" y="707451"/>
                    </a:cubicBezTo>
                    <a:cubicBezTo>
                      <a:pt x="402249" y="436205"/>
                      <a:pt x="681057" y="275235"/>
                      <a:pt x="952303" y="347916"/>
                    </a:cubicBezTo>
                    <a:close/>
                    <a:moveTo>
                      <a:pt x="971799" y="275155"/>
                    </a:moveTo>
                    <a:cubicBezTo>
                      <a:pt x="660368" y="191707"/>
                      <a:pt x="340256" y="376524"/>
                      <a:pt x="256808" y="687955"/>
                    </a:cubicBezTo>
                    <a:cubicBezTo>
                      <a:pt x="173361" y="999387"/>
                      <a:pt x="358178" y="1319499"/>
                      <a:pt x="669609" y="1402947"/>
                    </a:cubicBezTo>
                    <a:cubicBezTo>
                      <a:pt x="981040" y="1486395"/>
                      <a:pt x="1301152" y="1301577"/>
                      <a:pt x="1384600" y="990146"/>
                    </a:cubicBezTo>
                    <a:cubicBezTo>
                      <a:pt x="1468047" y="678715"/>
                      <a:pt x="1283230" y="358603"/>
                      <a:pt x="971799" y="275155"/>
                    </a:cubicBezTo>
                    <a:close/>
                    <a:moveTo>
                      <a:pt x="1652142" y="394531"/>
                    </a:moveTo>
                    <a:lnTo>
                      <a:pt x="1649662" y="403784"/>
                    </a:lnTo>
                    <a:lnTo>
                      <a:pt x="1647140" y="399895"/>
                    </a:lnTo>
                    <a:close/>
                    <a:moveTo>
                      <a:pt x="1158157" y="65026"/>
                    </a:moveTo>
                    <a:lnTo>
                      <a:pt x="1154679" y="271718"/>
                    </a:lnTo>
                    <a:lnTo>
                      <a:pt x="1148331" y="270017"/>
                    </a:lnTo>
                    <a:cubicBezTo>
                      <a:pt x="1200055" y="299127"/>
                      <a:pt x="1246804" y="334821"/>
                      <a:pt x="1286346" y="377149"/>
                    </a:cubicBezTo>
                    <a:lnTo>
                      <a:pt x="1470353" y="331395"/>
                    </a:lnTo>
                    <a:lnTo>
                      <a:pt x="1588305" y="553229"/>
                    </a:lnTo>
                    <a:lnTo>
                      <a:pt x="1457194" y="671432"/>
                    </a:lnTo>
                    <a:cubicBezTo>
                      <a:pt x="1473630" y="731297"/>
                      <a:pt x="1481376" y="793983"/>
                      <a:pt x="1478595" y="857704"/>
                    </a:cubicBezTo>
                    <a:lnTo>
                      <a:pt x="1642362" y="948616"/>
                    </a:lnTo>
                    <a:lnTo>
                      <a:pt x="1577335" y="1191298"/>
                    </a:lnTo>
                    <a:lnTo>
                      <a:pt x="1378614" y="1187955"/>
                    </a:lnTo>
                    <a:cubicBezTo>
                      <a:pt x="1353489" y="1229936"/>
                      <a:pt x="1323048" y="1267799"/>
                      <a:pt x="1288939" y="1301599"/>
                    </a:cubicBezTo>
                    <a:lnTo>
                      <a:pt x="1354201" y="1471932"/>
                    </a:lnTo>
                    <a:lnTo>
                      <a:pt x="1148396" y="1616039"/>
                    </a:lnTo>
                    <a:lnTo>
                      <a:pt x="992294" y="1480516"/>
                    </a:lnTo>
                    <a:lnTo>
                      <a:pt x="1011291" y="1467215"/>
                    </a:lnTo>
                    <a:cubicBezTo>
                      <a:pt x="951500" y="1486565"/>
                      <a:pt x="888271" y="1495869"/>
                      <a:pt x="823805" y="1495510"/>
                    </a:cubicBezTo>
                    <a:lnTo>
                      <a:pt x="729193" y="1665940"/>
                    </a:lnTo>
                    <a:lnTo>
                      <a:pt x="486511" y="1600914"/>
                    </a:lnTo>
                    <a:lnTo>
                      <a:pt x="489790" y="1406012"/>
                    </a:lnTo>
                    <a:cubicBezTo>
                      <a:pt x="438364" y="1376702"/>
                      <a:pt x="391917" y="1340859"/>
                      <a:pt x="352658" y="1298452"/>
                    </a:cubicBezTo>
                    <a:lnTo>
                      <a:pt x="355803" y="1305197"/>
                    </a:lnTo>
                    <a:lnTo>
                      <a:pt x="152856" y="1344512"/>
                    </a:lnTo>
                    <a:lnTo>
                      <a:pt x="46675" y="1116809"/>
                    </a:lnTo>
                    <a:lnTo>
                      <a:pt x="183929" y="1005520"/>
                    </a:lnTo>
                    <a:cubicBezTo>
                      <a:pt x="169279" y="951824"/>
                      <a:pt x="161626" y="895865"/>
                      <a:pt x="161615" y="838915"/>
                    </a:cubicBezTo>
                    <a:lnTo>
                      <a:pt x="0" y="749197"/>
                    </a:lnTo>
                    <a:lnTo>
                      <a:pt x="65026" y="506515"/>
                    </a:lnTo>
                    <a:lnTo>
                      <a:pt x="250227" y="509630"/>
                    </a:lnTo>
                    <a:cubicBezTo>
                      <a:pt x="275353" y="465291"/>
                      <a:pt x="305693" y="424864"/>
                      <a:pt x="340015" y="388679"/>
                    </a:cubicBezTo>
                    <a:lnTo>
                      <a:pt x="277984" y="197357"/>
                    </a:lnTo>
                    <a:lnTo>
                      <a:pt x="491050" y="64219"/>
                    </a:lnTo>
                    <a:lnTo>
                      <a:pt x="639843" y="207726"/>
                    </a:lnTo>
                    <a:lnTo>
                      <a:pt x="638348" y="208660"/>
                    </a:lnTo>
                    <a:cubicBezTo>
                      <a:pt x="696840" y="190256"/>
                      <a:pt x="758594" y="181748"/>
                      <a:pt x="821488" y="182440"/>
                    </a:cubicBezTo>
                    <a:lnTo>
                      <a:pt x="815140" y="180739"/>
                    </a:lnTo>
                    <a:lnTo>
                      <a:pt x="91547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98" name="Oval 21">
                <a:extLst>
                  <a:ext uri="{FF2B5EF4-FFF2-40B4-BE49-F238E27FC236}">
                    <a16:creationId xmlns:a16="http://schemas.microsoft.com/office/drawing/2014/main" id="{D6AE5C69-68D0-46A1-AFB3-DEE07801229F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32827">
                <a:off x="2373855" y="2474192"/>
                <a:ext cx="405789" cy="409180"/>
              </a:xfrm>
              <a:custGeom>
                <a:avLst/>
                <a:gdLst/>
                <a:ahLst/>
                <a:cxnLst/>
                <a:rect l="l" t="t" r="r" b="b"/>
                <a:pathLst>
                  <a:path w="1652142" h="1665940">
                    <a:moveTo>
                      <a:pt x="898689" y="548008"/>
                    </a:moveTo>
                    <a:cubicBezTo>
                      <a:pt x="737950" y="504938"/>
                      <a:pt x="572731" y="600328"/>
                      <a:pt x="529661" y="761066"/>
                    </a:cubicBezTo>
                    <a:cubicBezTo>
                      <a:pt x="486591" y="921805"/>
                      <a:pt x="581980" y="1087025"/>
                      <a:pt x="742719" y="1130094"/>
                    </a:cubicBezTo>
                    <a:cubicBezTo>
                      <a:pt x="903458" y="1173164"/>
                      <a:pt x="1068677" y="1077775"/>
                      <a:pt x="1111747" y="917036"/>
                    </a:cubicBezTo>
                    <a:cubicBezTo>
                      <a:pt x="1154817" y="756297"/>
                      <a:pt x="1059428" y="591077"/>
                      <a:pt x="898689" y="548008"/>
                    </a:cubicBezTo>
                    <a:close/>
                    <a:moveTo>
                      <a:pt x="952303" y="347916"/>
                    </a:moveTo>
                    <a:cubicBezTo>
                      <a:pt x="1223549" y="420596"/>
                      <a:pt x="1384519" y="699404"/>
                      <a:pt x="1311839" y="970650"/>
                    </a:cubicBezTo>
                    <a:cubicBezTo>
                      <a:pt x="1239159" y="1241896"/>
                      <a:pt x="960351" y="1402866"/>
                      <a:pt x="689105" y="1330186"/>
                    </a:cubicBezTo>
                    <a:cubicBezTo>
                      <a:pt x="417859" y="1257506"/>
                      <a:pt x="256889" y="978698"/>
                      <a:pt x="329569" y="707451"/>
                    </a:cubicBezTo>
                    <a:cubicBezTo>
                      <a:pt x="402249" y="436205"/>
                      <a:pt x="681057" y="275235"/>
                      <a:pt x="952303" y="347916"/>
                    </a:cubicBezTo>
                    <a:close/>
                    <a:moveTo>
                      <a:pt x="971799" y="275155"/>
                    </a:moveTo>
                    <a:cubicBezTo>
                      <a:pt x="660368" y="191707"/>
                      <a:pt x="340256" y="376524"/>
                      <a:pt x="256808" y="687955"/>
                    </a:cubicBezTo>
                    <a:cubicBezTo>
                      <a:pt x="173361" y="999387"/>
                      <a:pt x="358178" y="1319499"/>
                      <a:pt x="669609" y="1402947"/>
                    </a:cubicBezTo>
                    <a:cubicBezTo>
                      <a:pt x="981040" y="1486395"/>
                      <a:pt x="1301152" y="1301577"/>
                      <a:pt x="1384600" y="990146"/>
                    </a:cubicBezTo>
                    <a:cubicBezTo>
                      <a:pt x="1468047" y="678715"/>
                      <a:pt x="1283230" y="358603"/>
                      <a:pt x="971799" y="275155"/>
                    </a:cubicBezTo>
                    <a:close/>
                    <a:moveTo>
                      <a:pt x="1652142" y="394531"/>
                    </a:moveTo>
                    <a:lnTo>
                      <a:pt x="1649662" y="403784"/>
                    </a:lnTo>
                    <a:lnTo>
                      <a:pt x="1647140" y="399895"/>
                    </a:lnTo>
                    <a:close/>
                    <a:moveTo>
                      <a:pt x="1158157" y="65026"/>
                    </a:moveTo>
                    <a:lnTo>
                      <a:pt x="1154679" y="271718"/>
                    </a:lnTo>
                    <a:lnTo>
                      <a:pt x="1148331" y="270017"/>
                    </a:lnTo>
                    <a:cubicBezTo>
                      <a:pt x="1200055" y="299127"/>
                      <a:pt x="1246804" y="334821"/>
                      <a:pt x="1286346" y="377149"/>
                    </a:cubicBezTo>
                    <a:lnTo>
                      <a:pt x="1470353" y="331395"/>
                    </a:lnTo>
                    <a:lnTo>
                      <a:pt x="1588305" y="553229"/>
                    </a:lnTo>
                    <a:lnTo>
                      <a:pt x="1457194" y="671432"/>
                    </a:lnTo>
                    <a:cubicBezTo>
                      <a:pt x="1473630" y="731297"/>
                      <a:pt x="1481376" y="793983"/>
                      <a:pt x="1478595" y="857704"/>
                    </a:cubicBezTo>
                    <a:lnTo>
                      <a:pt x="1642362" y="948616"/>
                    </a:lnTo>
                    <a:lnTo>
                      <a:pt x="1577335" y="1191298"/>
                    </a:lnTo>
                    <a:lnTo>
                      <a:pt x="1378614" y="1187955"/>
                    </a:lnTo>
                    <a:cubicBezTo>
                      <a:pt x="1353489" y="1229936"/>
                      <a:pt x="1323048" y="1267799"/>
                      <a:pt x="1288939" y="1301599"/>
                    </a:cubicBezTo>
                    <a:lnTo>
                      <a:pt x="1354201" y="1471932"/>
                    </a:lnTo>
                    <a:lnTo>
                      <a:pt x="1148396" y="1616039"/>
                    </a:lnTo>
                    <a:lnTo>
                      <a:pt x="992294" y="1480516"/>
                    </a:lnTo>
                    <a:lnTo>
                      <a:pt x="1011291" y="1467215"/>
                    </a:lnTo>
                    <a:cubicBezTo>
                      <a:pt x="951500" y="1486565"/>
                      <a:pt x="888271" y="1495869"/>
                      <a:pt x="823805" y="1495510"/>
                    </a:cubicBezTo>
                    <a:lnTo>
                      <a:pt x="729193" y="1665940"/>
                    </a:lnTo>
                    <a:lnTo>
                      <a:pt x="486511" y="1600914"/>
                    </a:lnTo>
                    <a:lnTo>
                      <a:pt x="489790" y="1406012"/>
                    </a:lnTo>
                    <a:cubicBezTo>
                      <a:pt x="438364" y="1376702"/>
                      <a:pt x="391917" y="1340859"/>
                      <a:pt x="352658" y="1298452"/>
                    </a:cubicBezTo>
                    <a:lnTo>
                      <a:pt x="355803" y="1305197"/>
                    </a:lnTo>
                    <a:lnTo>
                      <a:pt x="152856" y="1344512"/>
                    </a:lnTo>
                    <a:lnTo>
                      <a:pt x="46675" y="1116809"/>
                    </a:lnTo>
                    <a:lnTo>
                      <a:pt x="183929" y="1005520"/>
                    </a:lnTo>
                    <a:cubicBezTo>
                      <a:pt x="169279" y="951824"/>
                      <a:pt x="161626" y="895865"/>
                      <a:pt x="161615" y="838915"/>
                    </a:cubicBezTo>
                    <a:lnTo>
                      <a:pt x="0" y="749197"/>
                    </a:lnTo>
                    <a:lnTo>
                      <a:pt x="65026" y="506515"/>
                    </a:lnTo>
                    <a:lnTo>
                      <a:pt x="250227" y="509630"/>
                    </a:lnTo>
                    <a:cubicBezTo>
                      <a:pt x="275353" y="465291"/>
                      <a:pt x="305693" y="424864"/>
                      <a:pt x="340015" y="388679"/>
                    </a:cubicBezTo>
                    <a:lnTo>
                      <a:pt x="277984" y="197357"/>
                    </a:lnTo>
                    <a:lnTo>
                      <a:pt x="491050" y="64219"/>
                    </a:lnTo>
                    <a:lnTo>
                      <a:pt x="639843" y="207726"/>
                    </a:lnTo>
                    <a:lnTo>
                      <a:pt x="638348" y="208660"/>
                    </a:lnTo>
                    <a:cubicBezTo>
                      <a:pt x="696840" y="190256"/>
                      <a:pt x="758594" y="181748"/>
                      <a:pt x="821488" y="182440"/>
                    </a:cubicBezTo>
                    <a:lnTo>
                      <a:pt x="815140" y="180739"/>
                    </a:lnTo>
                    <a:lnTo>
                      <a:pt x="91547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99" name="Oval 21">
                <a:extLst>
                  <a:ext uri="{FF2B5EF4-FFF2-40B4-BE49-F238E27FC236}">
                    <a16:creationId xmlns:a16="http://schemas.microsoft.com/office/drawing/2014/main" id="{8F17A8A7-6312-4CA3-A747-740EE093E20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267966" y="2356564"/>
                <a:ext cx="134128" cy="135249"/>
              </a:xfrm>
              <a:custGeom>
                <a:avLst/>
                <a:gdLst/>
                <a:ahLst/>
                <a:cxnLst/>
                <a:rect l="l" t="t" r="r" b="b"/>
                <a:pathLst>
                  <a:path w="1652142" h="1665940">
                    <a:moveTo>
                      <a:pt x="898689" y="548008"/>
                    </a:moveTo>
                    <a:cubicBezTo>
                      <a:pt x="737950" y="504938"/>
                      <a:pt x="572731" y="600328"/>
                      <a:pt x="529661" y="761066"/>
                    </a:cubicBezTo>
                    <a:cubicBezTo>
                      <a:pt x="486591" y="921805"/>
                      <a:pt x="581980" y="1087025"/>
                      <a:pt x="742719" y="1130094"/>
                    </a:cubicBezTo>
                    <a:cubicBezTo>
                      <a:pt x="903458" y="1173164"/>
                      <a:pt x="1068677" y="1077775"/>
                      <a:pt x="1111747" y="917036"/>
                    </a:cubicBezTo>
                    <a:cubicBezTo>
                      <a:pt x="1154817" y="756297"/>
                      <a:pt x="1059428" y="591077"/>
                      <a:pt x="898689" y="548008"/>
                    </a:cubicBezTo>
                    <a:close/>
                    <a:moveTo>
                      <a:pt x="952303" y="347916"/>
                    </a:moveTo>
                    <a:cubicBezTo>
                      <a:pt x="1223549" y="420596"/>
                      <a:pt x="1384519" y="699404"/>
                      <a:pt x="1311839" y="970650"/>
                    </a:cubicBezTo>
                    <a:cubicBezTo>
                      <a:pt x="1239159" y="1241896"/>
                      <a:pt x="960351" y="1402866"/>
                      <a:pt x="689105" y="1330186"/>
                    </a:cubicBezTo>
                    <a:cubicBezTo>
                      <a:pt x="417859" y="1257506"/>
                      <a:pt x="256889" y="978698"/>
                      <a:pt x="329569" y="707451"/>
                    </a:cubicBezTo>
                    <a:cubicBezTo>
                      <a:pt x="402249" y="436205"/>
                      <a:pt x="681057" y="275235"/>
                      <a:pt x="952303" y="347916"/>
                    </a:cubicBezTo>
                    <a:close/>
                    <a:moveTo>
                      <a:pt x="971799" y="275155"/>
                    </a:moveTo>
                    <a:cubicBezTo>
                      <a:pt x="660368" y="191707"/>
                      <a:pt x="340256" y="376524"/>
                      <a:pt x="256808" y="687955"/>
                    </a:cubicBezTo>
                    <a:cubicBezTo>
                      <a:pt x="173361" y="999387"/>
                      <a:pt x="358178" y="1319499"/>
                      <a:pt x="669609" y="1402947"/>
                    </a:cubicBezTo>
                    <a:cubicBezTo>
                      <a:pt x="981040" y="1486395"/>
                      <a:pt x="1301152" y="1301577"/>
                      <a:pt x="1384600" y="990146"/>
                    </a:cubicBezTo>
                    <a:cubicBezTo>
                      <a:pt x="1468047" y="678715"/>
                      <a:pt x="1283230" y="358603"/>
                      <a:pt x="971799" y="275155"/>
                    </a:cubicBezTo>
                    <a:close/>
                    <a:moveTo>
                      <a:pt x="1652142" y="394531"/>
                    </a:moveTo>
                    <a:lnTo>
                      <a:pt x="1649662" y="403784"/>
                    </a:lnTo>
                    <a:lnTo>
                      <a:pt x="1647140" y="399895"/>
                    </a:lnTo>
                    <a:close/>
                    <a:moveTo>
                      <a:pt x="1158157" y="65026"/>
                    </a:moveTo>
                    <a:lnTo>
                      <a:pt x="1154679" y="271718"/>
                    </a:lnTo>
                    <a:lnTo>
                      <a:pt x="1148331" y="270017"/>
                    </a:lnTo>
                    <a:cubicBezTo>
                      <a:pt x="1200055" y="299127"/>
                      <a:pt x="1246804" y="334821"/>
                      <a:pt x="1286346" y="377149"/>
                    </a:cubicBezTo>
                    <a:lnTo>
                      <a:pt x="1470353" y="331395"/>
                    </a:lnTo>
                    <a:lnTo>
                      <a:pt x="1588305" y="553229"/>
                    </a:lnTo>
                    <a:lnTo>
                      <a:pt x="1457194" y="671432"/>
                    </a:lnTo>
                    <a:cubicBezTo>
                      <a:pt x="1473630" y="731297"/>
                      <a:pt x="1481376" y="793983"/>
                      <a:pt x="1478595" y="857704"/>
                    </a:cubicBezTo>
                    <a:lnTo>
                      <a:pt x="1642362" y="948616"/>
                    </a:lnTo>
                    <a:lnTo>
                      <a:pt x="1577335" y="1191298"/>
                    </a:lnTo>
                    <a:lnTo>
                      <a:pt x="1378614" y="1187955"/>
                    </a:lnTo>
                    <a:cubicBezTo>
                      <a:pt x="1353489" y="1229936"/>
                      <a:pt x="1323048" y="1267799"/>
                      <a:pt x="1288939" y="1301599"/>
                    </a:cubicBezTo>
                    <a:lnTo>
                      <a:pt x="1354201" y="1471932"/>
                    </a:lnTo>
                    <a:lnTo>
                      <a:pt x="1148396" y="1616039"/>
                    </a:lnTo>
                    <a:lnTo>
                      <a:pt x="992294" y="1480516"/>
                    </a:lnTo>
                    <a:lnTo>
                      <a:pt x="1011291" y="1467215"/>
                    </a:lnTo>
                    <a:cubicBezTo>
                      <a:pt x="951500" y="1486565"/>
                      <a:pt x="888271" y="1495869"/>
                      <a:pt x="823805" y="1495510"/>
                    </a:cubicBezTo>
                    <a:lnTo>
                      <a:pt x="729193" y="1665940"/>
                    </a:lnTo>
                    <a:lnTo>
                      <a:pt x="486511" y="1600914"/>
                    </a:lnTo>
                    <a:lnTo>
                      <a:pt x="489790" y="1406012"/>
                    </a:lnTo>
                    <a:cubicBezTo>
                      <a:pt x="438364" y="1376702"/>
                      <a:pt x="391917" y="1340859"/>
                      <a:pt x="352658" y="1298452"/>
                    </a:cubicBezTo>
                    <a:lnTo>
                      <a:pt x="355803" y="1305197"/>
                    </a:lnTo>
                    <a:lnTo>
                      <a:pt x="152856" y="1344512"/>
                    </a:lnTo>
                    <a:lnTo>
                      <a:pt x="46675" y="1116809"/>
                    </a:lnTo>
                    <a:lnTo>
                      <a:pt x="183929" y="1005520"/>
                    </a:lnTo>
                    <a:cubicBezTo>
                      <a:pt x="169279" y="951824"/>
                      <a:pt x="161626" y="895865"/>
                      <a:pt x="161615" y="838915"/>
                    </a:cubicBezTo>
                    <a:lnTo>
                      <a:pt x="0" y="749197"/>
                    </a:lnTo>
                    <a:lnTo>
                      <a:pt x="65026" y="506515"/>
                    </a:lnTo>
                    <a:lnTo>
                      <a:pt x="250227" y="509630"/>
                    </a:lnTo>
                    <a:cubicBezTo>
                      <a:pt x="275353" y="465291"/>
                      <a:pt x="305693" y="424864"/>
                      <a:pt x="340015" y="388679"/>
                    </a:cubicBezTo>
                    <a:lnTo>
                      <a:pt x="277984" y="197357"/>
                    </a:lnTo>
                    <a:lnTo>
                      <a:pt x="491050" y="64219"/>
                    </a:lnTo>
                    <a:lnTo>
                      <a:pt x="639843" y="207726"/>
                    </a:lnTo>
                    <a:lnTo>
                      <a:pt x="638348" y="208660"/>
                    </a:lnTo>
                    <a:cubicBezTo>
                      <a:pt x="696840" y="190256"/>
                      <a:pt x="758594" y="181748"/>
                      <a:pt x="821488" y="182440"/>
                    </a:cubicBezTo>
                    <a:lnTo>
                      <a:pt x="815140" y="180739"/>
                    </a:lnTo>
                    <a:lnTo>
                      <a:pt x="91547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00" name="Oval 21">
                <a:extLst>
                  <a:ext uri="{FF2B5EF4-FFF2-40B4-BE49-F238E27FC236}">
                    <a16:creationId xmlns:a16="http://schemas.microsoft.com/office/drawing/2014/main" id="{C9CEFA61-88BF-44B3-B3E9-F516DCB9E58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091720" y="2905247"/>
                <a:ext cx="282537" cy="284898"/>
              </a:xfrm>
              <a:custGeom>
                <a:avLst/>
                <a:gdLst/>
                <a:ahLst/>
                <a:cxnLst/>
                <a:rect l="l" t="t" r="r" b="b"/>
                <a:pathLst>
                  <a:path w="1652142" h="1665940">
                    <a:moveTo>
                      <a:pt x="898689" y="548008"/>
                    </a:moveTo>
                    <a:cubicBezTo>
                      <a:pt x="737950" y="504938"/>
                      <a:pt x="572731" y="600328"/>
                      <a:pt x="529661" y="761066"/>
                    </a:cubicBezTo>
                    <a:cubicBezTo>
                      <a:pt x="486591" y="921805"/>
                      <a:pt x="581980" y="1087025"/>
                      <a:pt x="742719" y="1130094"/>
                    </a:cubicBezTo>
                    <a:cubicBezTo>
                      <a:pt x="903458" y="1173164"/>
                      <a:pt x="1068677" y="1077775"/>
                      <a:pt x="1111747" y="917036"/>
                    </a:cubicBezTo>
                    <a:cubicBezTo>
                      <a:pt x="1154817" y="756297"/>
                      <a:pt x="1059428" y="591077"/>
                      <a:pt x="898689" y="548008"/>
                    </a:cubicBezTo>
                    <a:close/>
                    <a:moveTo>
                      <a:pt x="952303" y="347916"/>
                    </a:moveTo>
                    <a:cubicBezTo>
                      <a:pt x="1223549" y="420596"/>
                      <a:pt x="1384519" y="699404"/>
                      <a:pt x="1311839" y="970650"/>
                    </a:cubicBezTo>
                    <a:cubicBezTo>
                      <a:pt x="1239159" y="1241896"/>
                      <a:pt x="960351" y="1402866"/>
                      <a:pt x="689105" y="1330186"/>
                    </a:cubicBezTo>
                    <a:cubicBezTo>
                      <a:pt x="417859" y="1257506"/>
                      <a:pt x="256889" y="978698"/>
                      <a:pt x="329569" y="707451"/>
                    </a:cubicBezTo>
                    <a:cubicBezTo>
                      <a:pt x="402249" y="436205"/>
                      <a:pt x="681057" y="275235"/>
                      <a:pt x="952303" y="347916"/>
                    </a:cubicBezTo>
                    <a:close/>
                    <a:moveTo>
                      <a:pt x="971799" y="275155"/>
                    </a:moveTo>
                    <a:cubicBezTo>
                      <a:pt x="660368" y="191707"/>
                      <a:pt x="340256" y="376524"/>
                      <a:pt x="256808" y="687955"/>
                    </a:cubicBezTo>
                    <a:cubicBezTo>
                      <a:pt x="173361" y="999387"/>
                      <a:pt x="358178" y="1319499"/>
                      <a:pt x="669609" y="1402947"/>
                    </a:cubicBezTo>
                    <a:cubicBezTo>
                      <a:pt x="981040" y="1486395"/>
                      <a:pt x="1301152" y="1301577"/>
                      <a:pt x="1384600" y="990146"/>
                    </a:cubicBezTo>
                    <a:cubicBezTo>
                      <a:pt x="1468047" y="678715"/>
                      <a:pt x="1283230" y="358603"/>
                      <a:pt x="971799" y="275155"/>
                    </a:cubicBezTo>
                    <a:close/>
                    <a:moveTo>
                      <a:pt x="1652142" y="394531"/>
                    </a:moveTo>
                    <a:lnTo>
                      <a:pt x="1649662" y="403784"/>
                    </a:lnTo>
                    <a:lnTo>
                      <a:pt x="1647140" y="399895"/>
                    </a:lnTo>
                    <a:close/>
                    <a:moveTo>
                      <a:pt x="1158157" y="65026"/>
                    </a:moveTo>
                    <a:lnTo>
                      <a:pt x="1154679" y="271718"/>
                    </a:lnTo>
                    <a:lnTo>
                      <a:pt x="1148331" y="270017"/>
                    </a:lnTo>
                    <a:cubicBezTo>
                      <a:pt x="1200055" y="299127"/>
                      <a:pt x="1246804" y="334821"/>
                      <a:pt x="1286346" y="377149"/>
                    </a:cubicBezTo>
                    <a:lnTo>
                      <a:pt x="1470353" y="331395"/>
                    </a:lnTo>
                    <a:lnTo>
                      <a:pt x="1588305" y="553229"/>
                    </a:lnTo>
                    <a:lnTo>
                      <a:pt x="1457194" y="671432"/>
                    </a:lnTo>
                    <a:cubicBezTo>
                      <a:pt x="1473630" y="731297"/>
                      <a:pt x="1481376" y="793983"/>
                      <a:pt x="1478595" y="857704"/>
                    </a:cubicBezTo>
                    <a:lnTo>
                      <a:pt x="1642362" y="948616"/>
                    </a:lnTo>
                    <a:lnTo>
                      <a:pt x="1577335" y="1191298"/>
                    </a:lnTo>
                    <a:lnTo>
                      <a:pt x="1378614" y="1187955"/>
                    </a:lnTo>
                    <a:cubicBezTo>
                      <a:pt x="1353489" y="1229936"/>
                      <a:pt x="1323048" y="1267799"/>
                      <a:pt x="1288939" y="1301599"/>
                    </a:cubicBezTo>
                    <a:lnTo>
                      <a:pt x="1354201" y="1471932"/>
                    </a:lnTo>
                    <a:lnTo>
                      <a:pt x="1148396" y="1616039"/>
                    </a:lnTo>
                    <a:lnTo>
                      <a:pt x="992294" y="1480516"/>
                    </a:lnTo>
                    <a:lnTo>
                      <a:pt x="1011291" y="1467215"/>
                    </a:lnTo>
                    <a:cubicBezTo>
                      <a:pt x="951500" y="1486565"/>
                      <a:pt x="888271" y="1495869"/>
                      <a:pt x="823805" y="1495510"/>
                    </a:cubicBezTo>
                    <a:lnTo>
                      <a:pt x="729193" y="1665940"/>
                    </a:lnTo>
                    <a:lnTo>
                      <a:pt x="486511" y="1600914"/>
                    </a:lnTo>
                    <a:lnTo>
                      <a:pt x="489790" y="1406012"/>
                    </a:lnTo>
                    <a:cubicBezTo>
                      <a:pt x="438364" y="1376702"/>
                      <a:pt x="391917" y="1340859"/>
                      <a:pt x="352658" y="1298452"/>
                    </a:cubicBezTo>
                    <a:lnTo>
                      <a:pt x="355803" y="1305197"/>
                    </a:lnTo>
                    <a:lnTo>
                      <a:pt x="152856" y="1344512"/>
                    </a:lnTo>
                    <a:lnTo>
                      <a:pt x="46675" y="1116809"/>
                    </a:lnTo>
                    <a:lnTo>
                      <a:pt x="183929" y="1005520"/>
                    </a:lnTo>
                    <a:cubicBezTo>
                      <a:pt x="169279" y="951824"/>
                      <a:pt x="161626" y="895865"/>
                      <a:pt x="161615" y="838915"/>
                    </a:cubicBezTo>
                    <a:lnTo>
                      <a:pt x="0" y="749197"/>
                    </a:lnTo>
                    <a:lnTo>
                      <a:pt x="65026" y="506515"/>
                    </a:lnTo>
                    <a:lnTo>
                      <a:pt x="250227" y="509630"/>
                    </a:lnTo>
                    <a:cubicBezTo>
                      <a:pt x="275353" y="465291"/>
                      <a:pt x="305693" y="424864"/>
                      <a:pt x="340015" y="388679"/>
                    </a:cubicBezTo>
                    <a:lnTo>
                      <a:pt x="277984" y="197357"/>
                    </a:lnTo>
                    <a:lnTo>
                      <a:pt x="491050" y="64219"/>
                    </a:lnTo>
                    <a:lnTo>
                      <a:pt x="639843" y="207726"/>
                    </a:lnTo>
                    <a:lnTo>
                      <a:pt x="638348" y="208660"/>
                    </a:lnTo>
                    <a:cubicBezTo>
                      <a:pt x="696840" y="190256"/>
                      <a:pt x="758594" y="181748"/>
                      <a:pt x="821488" y="182440"/>
                    </a:cubicBezTo>
                    <a:lnTo>
                      <a:pt x="815140" y="180739"/>
                    </a:lnTo>
                    <a:lnTo>
                      <a:pt x="91547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01" name="Oval 21">
                <a:extLst>
                  <a:ext uri="{FF2B5EF4-FFF2-40B4-BE49-F238E27FC236}">
                    <a16:creationId xmlns:a16="http://schemas.microsoft.com/office/drawing/2014/main" id="{5A7CFBD7-A310-4BF7-A2D1-4859F309D74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731788" y="2312226"/>
                <a:ext cx="134128" cy="135249"/>
              </a:xfrm>
              <a:custGeom>
                <a:avLst/>
                <a:gdLst/>
                <a:ahLst/>
                <a:cxnLst/>
                <a:rect l="l" t="t" r="r" b="b"/>
                <a:pathLst>
                  <a:path w="1652142" h="1665940">
                    <a:moveTo>
                      <a:pt x="898689" y="548008"/>
                    </a:moveTo>
                    <a:cubicBezTo>
                      <a:pt x="737950" y="504938"/>
                      <a:pt x="572731" y="600328"/>
                      <a:pt x="529661" y="761066"/>
                    </a:cubicBezTo>
                    <a:cubicBezTo>
                      <a:pt x="486591" y="921805"/>
                      <a:pt x="581980" y="1087025"/>
                      <a:pt x="742719" y="1130094"/>
                    </a:cubicBezTo>
                    <a:cubicBezTo>
                      <a:pt x="903458" y="1173164"/>
                      <a:pt x="1068677" y="1077775"/>
                      <a:pt x="1111747" y="917036"/>
                    </a:cubicBezTo>
                    <a:cubicBezTo>
                      <a:pt x="1154817" y="756297"/>
                      <a:pt x="1059428" y="591077"/>
                      <a:pt x="898689" y="548008"/>
                    </a:cubicBezTo>
                    <a:close/>
                    <a:moveTo>
                      <a:pt x="952303" y="347916"/>
                    </a:moveTo>
                    <a:cubicBezTo>
                      <a:pt x="1223549" y="420596"/>
                      <a:pt x="1384519" y="699404"/>
                      <a:pt x="1311839" y="970650"/>
                    </a:cubicBezTo>
                    <a:cubicBezTo>
                      <a:pt x="1239159" y="1241896"/>
                      <a:pt x="960351" y="1402866"/>
                      <a:pt x="689105" y="1330186"/>
                    </a:cubicBezTo>
                    <a:cubicBezTo>
                      <a:pt x="417859" y="1257506"/>
                      <a:pt x="256889" y="978698"/>
                      <a:pt x="329569" y="707451"/>
                    </a:cubicBezTo>
                    <a:cubicBezTo>
                      <a:pt x="402249" y="436205"/>
                      <a:pt x="681057" y="275235"/>
                      <a:pt x="952303" y="347916"/>
                    </a:cubicBezTo>
                    <a:close/>
                    <a:moveTo>
                      <a:pt x="971799" y="275155"/>
                    </a:moveTo>
                    <a:cubicBezTo>
                      <a:pt x="660368" y="191707"/>
                      <a:pt x="340256" y="376524"/>
                      <a:pt x="256808" y="687955"/>
                    </a:cubicBezTo>
                    <a:cubicBezTo>
                      <a:pt x="173361" y="999387"/>
                      <a:pt x="358178" y="1319499"/>
                      <a:pt x="669609" y="1402947"/>
                    </a:cubicBezTo>
                    <a:cubicBezTo>
                      <a:pt x="981040" y="1486395"/>
                      <a:pt x="1301152" y="1301577"/>
                      <a:pt x="1384600" y="990146"/>
                    </a:cubicBezTo>
                    <a:cubicBezTo>
                      <a:pt x="1468047" y="678715"/>
                      <a:pt x="1283230" y="358603"/>
                      <a:pt x="971799" y="275155"/>
                    </a:cubicBezTo>
                    <a:close/>
                    <a:moveTo>
                      <a:pt x="1652142" y="394531"/>
                    </a:moveTo>
                    <a:lnTo>
                      <a:pt x="1649662" y="403784"/>
                    </a:lnTo>
                    <a:lnTo>
                      <a:pt x="1647140" y="399895"/>
                    </a:lnTo>
                    <a:close/>
                    <a:moveTo>
                      <a:pt x="1158157" y="65026"/>
                    </a:moveTo>
                    <a:lnTo>
                      <a:pt x="1154679" y="271718"/>
                    </a:lnTo>
                    <a:lnTo>
                      <a:pt x="1148331" y="270017"/>
                    </a:lnTo>
                    <a:cubicBezTo>
                      <a:pt x="1200055" y="299127"/>
                      <a:pt x="1246804" y="334821"/>
                      <a:pt x="1286346" y="377149"/>
                    </a:cubicBezTo>
                    <a:lnTo>
                      <a:pt x="1470353" y="331395"/>
                    </a:lnTo>
                    <a:lnTo>
                      <a:pt x="1588305" y="553229"/>
                    </a:lnTo>
                    <a:lnTo>
                      <a:pt x="1457194" y="671432"/>
                    </a:lnTo>
                    <a:cubicBezTo>
                      <a:pt x="1473630" y="731297"/>
                      <a:pt x="1481376" y="793983"/>
                      <a:pt x="1478595" y="857704"/>
                    </a:cubicBezTo>
                    <a:lnTo>
                      <a:pt x="1642362" y="948616"/>
                    </a:lnTo>
                    <a:lnTo>
                      <a:pt x="1577335" y="1191298"/>
                    </a:lnTo>
                    <a:lnTo>
                      <a:pt x="1378614" y="1187955"/>
                    </a:lnTo>
                    <a:cubicBezTo>
                      <a:pt x="1353489" y="1229936"/>
                      <a:pt x="1323048" y="1267799"/>
                      <a:pt x="1288939" y="1301599"/>
                    </a:cubicBezTo>
                    <a:lnTo>
                      <a:pt x="1354201" y="1471932"/>
                    </a:lnTo>
                    <a:lnTo>
                      <a:pt x="1148396" y="1616039"/>
                    </a:lnTo>
                    <a:lnTo>
                      <a:pt x="992294" y="1480516"/>
                    </a:lnTo>
                    <a:lnTo>
                      <a:pt x="1011291" y="1467215"/>
                    </a:lnTo>
                    <a:cubicBezTo>
                      <a:pt x="951500" y="1486565"/>
                      <a:pt x="888271" y="1495869"/>
                      <a:pt x="823805" y="1495510"/>
                    </a:cubicBezTo>
                    <a:lnTo>
                      <a:pt x="729193" y="1665940"/>
                    </a:lnTo>
                    <a:lnTo>
                      <a:pt x="486511" y="1600914"/>
                    </a:lnTo>
                    <a:lnTo>
                      <a:pt x="489790" y="1406012"/>
                    </a:lnTo>
                    <a:cubicBezTo>
                      <a:pt x="438364" y="1376702"/>
                      <a:pt x="391917" y="1340859"/>
                      <a:pt x="352658" y="1298452"/>
                    </a:cubicBezTo>
                    <a:lnTo>
                      <a:pt x="355803" y="1305197"/>
                    </a:lnTo>
                    <a:lnTo>
                      <a:pt x="152856" y="1344512"/>
                    </a:lnTo>
                    <a:lnTo>
                      <a:pt x="46675" y="1116809"/>
                    </a:lnTo>
                    <a:lnTo>
                      <a:pt x="183929" y="1005520"/>
                    </a:lnTo>
                    <a:cubicBezTo>
                      <a:pt x="169279" y="951824"/>
                      <a:pt x="161626" y="895865"/>
                      <a:pt x="161615" y="838915"/>
                    </a:cubicBezTo>
                    <a:lnTo>
                      <a:pt x="0" y="749197"/>
                    </a:lnTo>
                    <a:lnTo>
                      <a:pt x="65026" y="506515"/>
                    </a:lnTo>
                    <a:lnTo>
                      <a:pt x="250227" y="509630"/>
                    </a:lnTo>
                    <a:cubicBezTo>
                      <a:pt x="275353" y="465291"/>
                      <a:pt x="305693" y="424864"/>
                      <a:pt x="340015" y="388679"/>
                    </a:cubicBezTo>
                    <a:lnTo>
                      <a:pt x="277984" y="197357"/>
                    </a:lnTo>
                    <a:lnTo>
                      <a:pt x="491050" y="64219"/>
                    </a:lnTo>
                    <a:lnTo>
                      <a:pt x="639843" y="207726"/>
                    </a:lnTo>
                    <a:lnTo>
                      <a:pt x="638348" y="208660"/>
                    </a:lnTo>
                    <a:cubicBezTo>
                      <a:pt x="696840" y="190256"/>
                      <a:pt x="758594" y="181748"/>
                      <a:pt x="821488" y="182440"/>
                    </a:cubicBezTo>
                    <a:lnTo>
                      <a:pt x="815140" y="180739"/>
                    </a:lnTo>
                    <a:lnTo>
                      <a:pt x="91547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02" name="Oval 21">
                <a:extLst>
                  <a:ext uri="{FF2B5EF4-FFF2-40B4-BE49-F238E27FC236}">
                    <a16:creationId xmlns:a16="http://schemas.microsoft.com/office/drawing/2014/main" id="{85CDC60B-8643-435F-B197-E6A1A084C90E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375171">
                <a:off x="1770483" y="2955490"/>
                <a:ext cx="216579" cy="218390"/>
              </a:xfrm>
              <a:custGeom>
                <a:avLst/>
                <a:gdLst/>
                <a:ahLst/>
                <a:cxnLst/>
                <a:rect l="l" t="t" r="r" b="b"/>
                <a:pathLst>
                  <a:path w="1652142" h="1665940">
                    <a:moveTo>
                      <a:pt x="898689" y="548008"/>
                    </a:moveTo>
                    <a:cubicBezTo>
                      <a:pt x="737950" y="504938"/>
                      <a:pt x="572731" y="600328"/>
                      <a:pt x="529661" y="761066"/>
                    </a:cubicBezTo>
                    <a:cubicBezTo>
                      <a:pt x="486591" y="921805"/>
                      <a:pt x="581980" y="1087025"/>
                      <a:pt x="742719" y="1130094"/>
                    </a:cubicBezTo>
                    <a:cubicBezTo>
                      <a:pt x="903458" y="1173164"/>
                      <a:pt x="1068677" y="1077775"/>
                      <a:pt x="1111747" y="917036"/>
                    </a:cubicBezTo>
                    <a:cubicBezTo>
                      <a:pt x="1154817" y="756297"/>
                      <a:pt x="1059428" y="591077"/>
                      <a:pt x="898689" y="548008"/>
                    </a:cubicBezTo>
                    <a:close/>
                    <a:moveTo>
                      <a:pt x="952303" y="347916"/>
                    </a:moveTo>
                    <a:cubicBezTo>
                      <a:pt x="1223549" y="420596"/>
                      <a:pt x="1384519" y="699404"/>
                      <a:pt x="1311839" y="970650"/>
                    </a:cubicBezTo>
                    <a:cubicBezTo>
                      <a:pt x="1239159" y="1241896"/>
                      <a:pt x="960351" y="1402866"/>
                      <a:pt x="689105" y="1330186"/>
                    </a:cubicBezTo>
                    <a:cubicBezTo>
                      <a:pt x="417859" y="1257506"/>
                      <a:pt x="256889" y="978698"/>
                      <a:pt x="329569" y="707451"/>
                    </a:cubicBezTo>
                    <a:cubicBezTo>
                      <a:pt x="402249" y="436205"/>
                      <a:pt x="681057" y="275235"/>
                      <a:pt x="952303" y="347916"/>
                    </a:cubicBezTo>
                    <a:close/>
                    <a:moveTo>
                      <a:pt x="971799" y="275155"/>
                    </a:moveTo>
                    <a:cubicBezTo>
                      <a:pt x="660368" y="191707"/>
                      <a:pt x="340256" y="376524"/>
                      <a:pt x="256808" y="687955"/>
                    </a:cubicBezTo>
                    <a:cubicBezTo>
                      <a:pt x="173361" y="999387"/>
                      <a:pt x="358178" y="1319499"/>
                      <a:pt x="669609" y="1402947"/>
                    </a:cubicBezTo>
                    <a:cubicBezTo>
                      <a:pt x="981040" y="1486395"/>
                      <a:pt x="1301152" y="1301577"/>
                      <a:pt x="1384600" y="990146"/>
                    </a:cubicBezTo>
                    <a:cubicBezTo>
                      <a:pt x="1468047" y="678715"/>
                      <a:pt x="1283230" y="358603"/>
                      <a:pt x="971799" y="275155"/>
                    </a:cubicBezTo>
                    <a:close/>
                    <a:moveTo>
                      <a:pt x="1652142" y="394531"/>
                    </a:moveTo>
                    <a:lnTo>
                      <a:pt x="1649662" y="403784"/>
                    </a:lnTo>
                    <a:lnTo>
                      <a:pt x="1647140" y="399895"/>
                    </a:lnTo>
                    <a:close/>
                    <a:moveTo>
                      <a:pt x="1158157" y="65026"/>
                    </a:moveTo>
                    <a:lnTo>
                      <a:pt x="1154679" y="271718"/>
                    </a:lnTo>
                    <a:lnTo>
                      <a:pt x="1148331" y="270017"/>
                    </a:lnTo>
                    <a:cubicBezTo>
                      <a:pt x="1200055" y="299127"/>
                      <a:pt x="1246804" y="334821"/>
                      <a:pt x="1286346" y="377149"/>
                    </a:cubicBezTo>
                    <a:lnTo>
                      <a:pt x="1470353" y="331395"/>
                    </a:lnTo>
                    <a:lnTo>
                      <a:pt x="1588305" y="553229"/>
                    </a:lnTo>
                    <a:lnTo>
                      <a:pt x="1457194" y="671432"/>
                    </a:lnTo>
                    <a:cubicBezTo>
                      <a:pt x="1473630" y="731297"/>
                      <a:pt x="1481376" y="793983"/>
                      <a:pt x="1478595" y="857704"/>
                    </a:cubicBezTo>
                    <a:lnTo>
                      <a:pt x="1642362" y="948616"/>
                    </a:lnTo>
                    <a:lnTo>
                      <a:pt x="1577335" y="1191298"/>
                    </a:lnTo>
                    <a:lnTo>
                      <a:pt x="1378614" y="1187955"/>
                    </a:lnTo>
                    <a:cubicBezTo>
                      <a:pt x="1353489" y="1229936"/>
                      <a:pt x="1323048" y="1267799"/>
                      <a:pt x="1288939" y="1301599"/>
                    </a:cubicBezTo>
                    <a:lnTo>
                      <a:pt x="1354201" y="1471932"/>
                    </a:lnTo>
                    <a:lnTo>
                      <a:pt x="1148396" y="1616039"/>
                    </a:lnTo>
                    <a:lnTo>
                      <a:pt x="992294" y="1480516"/>
                    </a:lnTo>
                    <a:lnTo>
                      <a:pt x="1011291" y="1467215"/>
                    </a:lnTo>
                    <a:cubicBezTo>
                      <a:pt x="951500" y="1486565"/>
                      <a:pt x="888271" y="1495869"/>
                      <a:pt x="823805" y="1495510"/>
                    </a:cubicBezTo>
                    <a:lnTo>
                      <a:pt x="729193" y="1665940"/>
                    </a:lnTo>
                    <a:lnTo>
                      <a:pt x="486511" y="1600914"/>
                    </a:lnTo>
                    <a:lnTo>
                      <a:pt x="489790" y="1406012"/>
                    </a:lnTo>
                    <a:cubicBezTo>
                      <a:pt x="438364" y="1376702"/>
                      <a:pt x="391917" y="1340859"/>
                      <a:pt x="352658" y="1298452"/>
                    </a:cubicBezTo>
                    <a:lnTo>
                      <a:pt x="355803" y="1305197"/>
                    </a:lnTo>
                    <a:lnTo>
                      <a:pt x="152856" y="1344512"/>
                    </a:lnTo>
                    <a:lnTo>
                      <a:pt x="46675" y="1116809"/>
                    </a:lnTo>
                    <a:lnTo>
                      <a:pt x="183929" y="1005520"/>
                    </a:lnTo>
                    <a:cubicBezTo>
                      <a:pt x="169279" y="951824"/>
                      <a:pt x="161626" y="895865"/>
                      <a:pt x="161615" y="838915"/>
                    </a:cubicBezTo>
                    <a:lnTo>
                      <a:pt x="0" y="749197"/>
                    </a:lnTo>
                    <a:lnTo>
                      <a:pt x="65026" y="506515"/>
                    </a:lnTo>
                    <a:lnTo>
                      <a:pt x="250227" y="509630"/>
                    </a:lnTo>
                    <a:cubicBezTo>
                      <a:pt x="275353" y="465291"/>
                      <a:pt x="305693" y="424864"/>
                      <a:pt x="340015" y="388679"/>
                    </a:cubicBezTo>
                    <a:lnTo>
                      <a:pt x="277984" y="197357"/>
                    </a:lnTo>
                    <a:lnTo>
                      <a:pt x="491050" y="64219"/>
                    </a:lnTo>
                    <a:lnTo>
                      <a:pt x="639843" y="207726"/>
                    </a:lnTo>
                    <a:lnTo>
                      <a:pt x="638348" y="208660"/>
                    </a:lnTo>
                    <a:cubicBezTo>
                      <a:pt x="696840" y="190256"/>
                      <a:pt x="758594" y="181748"/>
                      <a:pt x="821488" y="182440"/>
                    </a:cubicBezTo>
                    <a:lnTo>
                      <a:pt x="815140" y="180739"/>
                    </a:lnTo>
                    <a:lnTo>
                      <a:pt x="91547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03" name="Oval 21">
                <a:extLst>
                  <a:ext uri="{FF2B5EF4-FFF2-40B4-BE49-F238E27FC236}">
                    <a16:creationId xmlns:a16="http://schemas.microsoft.com/office/drawing/2014/main" id="{E00DF581-927B-440B-A991-9DCDBA5D6DC6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375171">
                <a:off x="2115911" y="2614000"/>
                <a:ext cx="275390" cy="277693"/>
              </a:xfrm>
              <a:custGeom>
                <a:avLst/>
                <a:gdLst/>
                <a:ahLst/>
                <a:cxnLst/>
                <a:rect l="l" t="t" r="r" b="b"/>
                <a:pathLst>
                  <a:path w="1652142" h="1665940">
                    <a:moveTo>
                      <a:pt x="898689" y="548008"/>
                    </a:moveTo>
                    <a:cubicBezTo>
                      <a:pt x="737950" y="504938"/>
                      <a:pt x="572731" y="600328"/>
                      <a:pt x="529661" y="761066"/>
                    </a:cubicBezTo>
                    <a:cubicBezTo>
                      <a:pt x="486591" y="921805"/>
                      <a:pt x="581980" y="1087025"/>
                      <a:pt x="742719" y="1130094"/>
                    </a:cubicBezTo>
                    <a:cubicBezTo>
                      <a:pt x="903458" y="1173164"/>
                      <a:pt x="1068677" y="1077775"/>
                      <a:pt x="1111747" y="917036"/>
                    </a:cubicBezTo>
                    <a:cubicBezTo>
                      <a:pt x="1154817" y="756297"/>
                      <a:pt x="1059428" y="591077"/>
                      <a:pt x="898689" y="548008"/>
                    </a:cubicBezTo>
                    <a:close/>
                    <a:moveTo>
                      <a:pt x="952303" y="347916"/>
                    </a:moveTo>
                    <a:cubicBezTo>
                      <a:pt x="1223549" y="420596"/>
                      <a:pt x="1384519" y="699404"/>
                      <a:pt x="1311839" y="970650"/>
                    </a:cubicBezTo>
                    <a:cubicBezTo>
                      <a:pt x="1239159" y="1241896"/>
                      <a:pt x="960351" y="1402866"/>
                      <a:pt x="689105" y="1330186"/>
                    </a:cubicBezTo>
                    <a:cubicBezTo>
                      <a:pt x="417859" y="1257506"/>
                      <a:pt x="256889" y="978698"/>
                      <a:pt x="329569" y="707451"/>
                    </a:cubicBezTo>
                    <a:cubicBezTo>
                      <a:pt x="402249" y="436205"/>
                      <a:pt x="681057" y="275235"/>
                      <a:pt x="952303" y="347916"/>
                    </a:cubicBezTo>
                    <a:close/>
                    <a:moveTo>
                      <a:pt x="971799" y="275155"/>
                    </a:moveTo>
                    <a:cubicBezTo>
                      <a:pt x="660368" y="191707"/>
                      <a:pt x="340256" y="376524"/>
                      <a:pt x="256808" y="687955"/>
                    </a:cubicBezTo>
                    <a:cubicBezTo>
                      <a:pt x="173361" y="999387"/>
                      <a:pt x="358178" y="1319499"/>
                      <a:pt x="669609" y="1402947"/>
                    </a:cubicBezTo>
                    <a:cubicBezTo>
                      <a:pt x="981040" y="1486395"/>
                      <a:pt x="1301152" y="1301577"/>
                      <a:pt x="1384600" y="990146"/>
                    </a:cubicBezTo>
                    <a:cubicBezTo>
                      <a:pt x="1468047" y="678715"/>
                      <a:pt x="1283230" y="358603"/>
                      <a:pt x="971799" y="275155"/>
                    </a:cubicBezTo>
                    <a:close/>
                    <a:moveTo>
                      <a:pt x="1652142" y="394531"/>
                    </a:moveTo>
                    <a:lnTo>
                      <a:pt x="1649662" y="403784"/>
                    </a:lnTo>
                    <a:lnTo>
                      <a:pt x="1647140" y="399895"/>
                    </a:lnTo>
                    <a:close/>
                    <a:moveTo>
                      <a:pt x="1158157" y="65026"/>
                    </a:moveTo>
                    <a:lnTo>
                      <a:pt x="1154679" y="271718"/>
                    </a:lnTo>
                    <a:lnTo>
                      <a:pt x="1148331" y="270017"/>
                    </a:lnTo>
                    <a:cubicBezTo>
                      <a:pt x="1200055" y="299127"/>
                      <a:pt x="1246804" y="334821"/>
                      <a:pt x="1286346" y="377149"/>
                    </a:cubicBezTo>
                    <a:lnTo>
                      <a:pt x="1470353" y="331395"/>
                    </a:lnTo>
                    <a:lnTo>
                      <a:pt x="1588305" y="553229"/>
                    </a:lnTo>
                    <a:lnTo>
                      <a:pt x="1457194" y="671432"/>
                    </a:lnTo>
                    <a:cubicBezTo>
                      <a:pt x="1473630" y="731297"/>
                      <a:pt x="1481376" y="793983"/>
                      <a:pt x="1478595" y="857704"/>
                    </a:cubicBezTo>
                    <a:lnTo>
                      <a:pt x="1642362" y="948616"/>
                    </a:lnTo>
                    <a:lnTo>
                      <a:pt x="1577335" y="1191298"/>
                    </a:lnTo>
                    <a:lnTo>
                      <a:pt x="1378614" y="1187955"/>
                    </a:lnTo>
                    <a:cubicBezTo>
                      <a:pt x="1353489" y="1229936"/>
                      <a:pt x="1323048" y="1267799"/>
                      <a:pt x="1288939" y="1301599"/>
                    </a:cubicBezTo>
                    <a:lnTo>
                      <a:pt x="1354201" y="1471932"/>
                    </a:lnTo>
                    <a:lnTo>
                      <a:pt x="1148396" y="1616039"/>
                    </a:lnTo>
                    <a:lnTo>
                      <a:pt x="992294" y="1480516"/>
                    </a:lnTo>
                    <a:lnTo>
                      <a:pt x="1011291" y="1467215"/>
                    </a:lnTo>
                    <a:cubicBezTo>
                      <a:pt x="951500" y="1486565"/>
                      <a:pt x="888271" y="1495869"/>
                      <a:pt x="823805" y="1495510"/>
                    </a:cubicBezTo>
                    <a:lnTo>
                      <a:pt x="729193" y="1665940"/>
                    </a:lnTo>
                    <a:lnTo>
                      <a:pt x="486511" y="1600914"/>
                    </a:lnTo>
                    <a:lnTo>
                      <a:pt x="489790" y="1406012"/>
                    </a:lnTo>
                    <a:cubicBezTo>
                      <a:pt x="438364" y="1376702"/>
                      <a:pt x="391917" y="1340859"/>
                      <a:pt x="352658" y="1298452"/>
                    </a:cubicBezTo>
                    <a:lnTo>
                      <a:pt x="355803" y="1305197"/>
                    </a:lnTo>
                    <a:lnTo>
                      <a:pt x="152856" y="1344512"/>
                    </a:lnTo>
                    <a:lnTo>
                      <a:pt x="46675" y="1116809"/>
                    </a:lnTo>
                    <a:lnTo>
                      <a:pt x="183929" y="1005520"/>
                    </a:lnTo>
                    <a:cubicBezTo>
                      <a:pt x="169279" y="951824"/>
                      <a:pt x="161626" y="895865"/>
                      <a:pt x="161615" y="838915"/>
                    </a:cubicBezTo>
                    <a:lnTo>
                      <a:pt x="0" y="749197"/>
                    </a:lnTo>
                    <a:lnTo>
                      <a:pt x="65026" y="506515"/>
                    </a:lnTo>
                    <a:lnTo>
                      <a:pt x="250227" y="509630"/>
                    </a:lnTo>
                    <a:cubicBezTo>
                      <a:pt x="275353" y="465291"/>
                      <a:pt x="305693" y="424864"/>
                      <a:pt x="340015" y="388679"/>
                    </a:cubicBezTo>
                    <a:lnTo>
                      <a:pt x="277984" y="197357"/>
                    </a:lnTo>
                    <a:lnTo>
                      <a:pt x="491050" y="64219"/>
                    </a:lnTo>
                    <a:lnTo>
                      <a:pt x="639843" y="207726"/>
                    </a:lnTo>
                    <a:lnTo>
                      <a:pt x="638348" y="208660"/>
                    </a:lnTo>
                    <a:cubicBezTo>
                      <a:pt x="696840" y="190256"/>
                      <a:pt x="758594" y="181748"/>
                      <a:pt x="821488" y="182440"/>
                    </a:cubicBezTo>
                    <a:lnTo>
                      <a:pt x="815140" y="180739"/>
                    </a:lnTo>
                    <a:lnTo>
                      <a:pt x="91547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04" name="Oval 21">
                <a:extLst>
                  <a:ext uri="{FF2B5EF4-FFF2-40B4-BE49-F238E27FC236}">
                    <a16:creationId xmlns:a16="http://schemas.microsoft.com/office/drawing/2014/main" id="{0C6A4223-30B0-479B-AE68-0BF5BAE7EA9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984293" y="2894551"/>
                <a:ext cx="134128" cy="135249"/>
              </a:xfrm>
              <a:custGeom>
                <a:avLst/>
                <a:gdLst/>
                <a:ahLst/>
                <a:cxnLst/>
                <a:rect l="l" t="t" r="r" b="b"/>
                <a:pathLst>
                  <a:path w="1652142" h="1665940">
                    <a:moveTo>
                      <a:pt x="898689" y="548008"/>
                    </a:moveTo>
                    <a:cubicBezTo>
                      <a:pt x="737950" y="504938"/>
                      <a:pt x="572731" y="600328"/>
                      <a:pt x="529661" y="761066"/>
                    </a:cubicBezTo>
                    <a:cubicBezTo>
                      <a:pt x="486591" y="921805"/>
                      <a:pt x="581980" y="1087025"/>
                      <a:pt x="742719" y="1130094"/>
                    </a:cubicBezTo>
                    <a:cubicBezTo>
                      <a:pt x="903458" y="1173164"/>
                      <a:pt x="1068677" y="1077775"/>
                      <a:pt x="1111747" y="917036"/>
                    </a:cubicBezTo>
                    <a:cubicBezTo>
                      <a:pt x="1154817" y="756297"/>
                      <a:pt x="1059428" y="591077"/>
                      <a:pt x="898689" y="548008"/>
                    </a:cubicBezTo>
                    <a:close/>
                    <a:moveTo>
                      <a:pt x="952303" y="347916"/>
                    </a:moveTo>
                    <a:cubicBezTo>
                      <a:pt x="1223549" y="420596"/>
                      <a:pt x="1384519" y="699404"/>
                      <a:pt x="1311839" y="970650"/>
                    </a:cubicBezTo>
                    <a:cubicBezTo>
                      <a:pt x="1239159" y="1241896"/>
                      <a:pt x="960351" y="1402866"/>
                      <a:pt x="689105" y="1330186"/>
                    </a:cubicBezTo>
                    <a:cubicBezTo>
                      <a:pt x="417859" y="1257506"/>
                      <a:pt x="256889" y="978698"/>
                      <a:pt x="329569" y="707451"/>
                    </a:cubicBezTo>
                    <a:cubicBezTo>
                      <a:pt x="402249" y="436205"/>
                      <a:pt x="681057" y="275235"/>
                      <a:pt x="952303" y="347916"/>
                    </a:cubicBezTo>
                    <a:close/>
                    <a:moveTo>
                      <a:pt x="971799" y="275155"/>
                    </a:moveTo>
                    <a:cubicBezTo>
                      <a:pt x="660368" y="191707"/>
                      <a:pt x="340256" y="376524"/>
                      <a:pt x="256808" y="687955"/>
                    </a:cubicBezTo>
                    <a:cubicBezTo>
                      <a:pt x="173361" y="999387"/>
                      <a:pt x="358178" y="1319499"/>
                      <a:pt x="669609" y="1402947"/>
                    </a:cubicBezTo>
                    <a:cubicBezTo>
                      <a:pt x="981040" y="1486395"/>
                      <a:pt x="1301152" y="1301577"/>
                      <a:pt x="1384600" y="990146"/>
                    </a:cubicBezTo>
                    <a:cubicBezTo>
                      <a:pt x="1468047" y="678715"/>
                      <a:pt x="1283230" y="358603"/>
                      <a:pt x="971799" y="275155"/>
                    </a:cubicBezTo>
                    <a:close/>
                    <a:moveTo>
                      <a:pt x="1652142" y="394531"/>
                    </a:moveTo>
                    <a:lnTo>
                      <a:pt x="1649662" y="403784"/>
                    </a:lnTo>
                    <a:lnTo>
                      <a:pt x="1647140" y="399895"/>
                    </a:lnTo>
                    <a:close/>
                    <a:moveTo>
                      <a:pt x="1158157" y="65026"/>
                    </a:moveTo>
                    <a:lnTo>
                      <a:pt x="1154679" y="271718"/>
                    </a:lnTo>
                    <a:lnTo>
                      <a:pt x="1148331" y="270017"/>
                    </a:lnTo>
                    <a:cubicBezTo>
                      <a:pt x="1200055" y="299127"/>
                      <a:pt x="1246804" y="334821"/>
                      <a:pt x="1286346" y="377149"/>
                    </a:cubicBezTo>
                    <a:lnTo>
                      <a:pt x="1470353" y="331395"/>
                    </a:lnTo>
                    <a:lnTo>
                      <a:pt x="1588305" y="553229"/>
                    </a:lnTo>
                    <a:lnTo>
                      <a:pt x="1457194" y="671432"/>
                    </a:lnTo>
                    <a:cubicBezTo>
                      <a:pt x="1473630" y="731297"/>
                      <a:pt x="1481376" y="793983"/>
                      <a:pt x="1478595" y="857704"/>
                    </a:cubicBezTo>
                    <a:lnTo>
                      <a:pt x="1642362" y="948616"/>
                    </a:lnTo>
                    <a:lnTo>
                      <a:pt x="1577335" y="1191298"/>
                    </a:lnTo>
                    <a:lnTo>
                      <a:pt x="1378614" y="1187955"/>
                    </a:lnTo>
                    <a:cubicBezTo>
                      <a:pt x="1353489" y="1229936"/>
                      <a:pt x="1323048" y="1267799"/>
                      <a:pt x="1288939" y="1301599"/>
                    </a:cubicBezTo>
                    <a:lnTo>
                      <a:pt x="1354201" y="1471932"/>
                    </a:lnTo>
                    <a:lnTo>
                      <a:pt x="1148396" y="1616039"/>
                    </a:lnTo>
                    <a:lnTo>
                      <a:pt x="992294" y="1480516"/>
                    </a:lnTo>
                    <a:lnTo>
                      <a:pt x="1011291" y="1467215"/>
                    </a:lnTo>
                    <a:cubicBezTo>
                      <a:pt x="951500" y="1486565"/>
                      <a:pt x="888271" y="1495869"/>
                      <a:pt x="823805" y="1495510"/>
                    </a:cubicBezTo>
                    <a:lnTo>
                      <a:pt x="729193" y="1665940"/>
                    </a:lnTo>
                    <a:lnTo>
                      <a:pt x="486511" y="1600914"/>
                    </a:lnTo>
                    <a:lnTo>
                      <a:pt x="489790" y="1406012"/>
                    </a:lnTo>
                    <a:cubicBezTo>
                      <a:pt x="438364" y="1376702"/>
                      <a:pt x="391917" y="1340859"/>
                      <a:pt x="352658" y="1298452"/>
                    </a:cubicBezTo>
                    <a:lnTo>
                      <a:pt x="355803" y="1305197"/>
                    </a:lnTo>
                    <a:lnTo>
                      <a:pt x="152856" y="1344512"/>
                    </a:lnTo>
                    <a:lnTo>
                      <a:pt x="46675" y="1116809"/>
                    </a:lnTo>
                    <a:lnTo>
                      <a:pt x="183929" y="1005520"/>
                    </a:lnTo>
                    <a:cubicBezTo>
                      <a:pt x="169279" y="951824"/>
                      <a:pt x="161626" y="895865"/>
                      <a:pt x="161615" y="838915"/>
                    </a:cubicBezTo>
                    <a:lnTo>
                      <a:pt x="0" y="749197"/>
                    </a:lnTo>
                    <a:lnTo>
                      <a:pt x="65026" y="506515"/>
                    </a:lnTo>
                    <a:lnTo>
                      <a:pt x="250227" y="509630"/>
                    </a:lnTo>
                    <a:cubicBezTo>
                      <a:pt x="275353" y="465291"/>
                      <a:pt x="305693" y="424864"/>
                      <a:pt x="340015" y="388679"/>
                    </a:cubicBezTo>
                    <a:lnTo>
                      <a:pt x="277984" y="197357"/>
                    </a:lnTo>
                    <a:lnTo>
                      <a:pt x="491050" y="64219"/>
                    </a:lnTo>
                    <a:lnTo>
                      <a:pt x="639843" y="207726"/>
                    </a:lnTo>
                    <a:lnTo>
                      <a:pt x="638348" y="208660"/>
                    </a:lnTo>
                    <a:cubicBezTo>
                      <a:pt x="696840" y="190256"/>
                      <a:pt x="758594" y="181748"/>
                      <a:pt x="821488" y="182440"/>
                    </a:cubicBezTo>
                    <a:lnTo>
                      <a:pt x="815140" y="180739"/>
                    </a:lnTo>
                    <a:lnTo>
                      <a:pt x="91547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05" name="Oval 21">
                <a:extLst>
                  <a:ext uri="{FF2B5EF4-FFF2-40B4-BE49-F238E27FC236}">
                    <a16:creationId xmlns:a16="http://schemas.microsoft.com/office/drawing/2014/main" id="{ED2EF8FF-04A8-428A-91D5-50D9C723AC9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152479" y="2464579"/>
                <a:ext cx="134128" cy="135249"/>
              </a:xfrm>
              <a:custGeom>
                <a:avLst/>
                <a:gdLst/>
                <a:ahLst/>
                <a:cxnLst/>
                <a:rect l="l" t="t" r="r" b="b"/>
                <a:pathLst>
                  <a:path w="1652142" h="1665940">
                    <a:moveTo>
                      <a:pt x="898689" y="548008"/>
                    </a:moveTo>
                    <a:cubicBezTo>
                      <a:pt x="737950" y="504938"/>
                      <a:pt x="572731" y="600328"/>
                      <a:pt x="529661" y="761066"/>
                    </a:cubicBezTo>
                    <a:cubicBezTo>
                      <a:pt x="486591" y="921805"/>
                      <a:pt x="581980" y="1087025"/>
                      <a:pt x="742719" y="1130094"/>
                    </a:cubicBezTo>
                    <a:cubicBezTo>
                      <a:pt x="903458" y="1173164"/>
                      <a:pt x="1068677" y="1077775"/>
                      <a:pt x="1111747" y="917036"/>
                    </a:cubicBezTo>
                    <a:cubicBezTo>
                      <a:pt x="1154817" y="756297"/>
                      <a:pt x="1059428" y="591077"/>
                      <a:pt x="898689" y="548008"/>
                    </a:cubicBezTo>
                    <a:close/>
                    <a:moveTo>
                      <a:pt x="952303" y="347916"/>
                    </a:moveTo>
                    <a:cubicBezTo>
                      <a:pt x="1223549" y="420596"/>
                      <a:pt x="1384519" y="699404"/>
                      <a:pt x="1311839" y="970650"/>
                    </a:cubicBezTo>
                    <a:cubicBezTo>
                      <a:pt x="1239159" y="1241896"/>
                      <a:pt x="960351" y="1402866"/>
                      <a:pt x="689105" y="1330186"/>
                    </a:cubicBezTo>
                    <a:cubicBezTo>
                      <a:pt x="417859" y="1257506"/>
                      <a:pt x="256889" y="978698"/>
                      <a:pt x="329569" y="707451"/>
                    </a:cubicBezTo>
                    <a:cubicBezTo>
                      <a:pt x="402249" y="436205"/>
                      <a:pt x="681057" y="275235"/>
                      <a:pt x="952303" y="347916"/>
                    </a:cubicBezTo>
                    <a:close/>
                    <a:moveTo>
                      <a:pt x="971799" y="275155"/>
                    </a:moveTo>
                    <a:cubicBezTo>
                      <a:pt x="660368" y="191707"/>
                      <a:pt x="340256" y="376524"/>
                      <a:pt x="256808" y="687955"/>
                    </a:cubicBezTo>
                    <a:cubicBezTo>
                      <a:pt x="173361" y="999387"/>
                      <a:pt x="358178" y="1319499"/>
                      <a:pt x="669609" y="1402947"/>
                    </a:cubicBezTo>
                    <a:cubicBezTo>
                      <a:pt x="981040" y="1486395"/>
                      <a:pt x="1301152" y="1301577"/>
                      <a:pt x="1384600" y="990146"/>
                    </a:cubicBezTo>
                    <a:cubicBezTo>
                      <a:pt x="1468047" y="678715"/>
                      <a:pt x="1283230" y="358603"/>
                      <a:pt x="971799" y="275155"/>
                    </a:cubicBezTo>
                    <a:close/>
                    <a:moveTo>
                      <a:pt x="1652142" y="394531"/>
                    </a:moveTo>
                    <a:lnTo>
                      <a:pt x="1649662" y="403784"/>
                    </a:lnTo>
                    <a:lnTo>
                      <a:pt x="1647140" y="399895"/>
                    </a:lnTo>
                    <a:close/>
                    <a:moveTo>
                      <a:pt x="1158157" y="65026"/>
                    </a:moveTo>
                    <a:lnTo>
                      <a:pt x="1154679" y="271718"/>
                    </a:lnTo>
                    <a:lnTo>
                      <a:pt x="1148331" y="270017"/>
                    </a:lnTo>
                    <a:cubicBezTo>
                      <a:pt x="1200055" y="299127"/>
                      <a:pt x="1246804" y="334821"/>
                      <a:pt x="1286346" y="377149"/>
                    </a:cubicBezTo>
                    <a:lnTo>
                      <a:pt x="1470353" y="331395"/>
                    </a:lnTo>
                    <a:lnTo>
                      <a:pt x="1588305" y="553229"/>
                    </a:lnTo>
                    <a:lnTo>
                      <a:pt x="1457194" y="671432"/>
                    </a:lnTo>
                    <a:cubicBezTo>
                      <a:pt x="1473630" y="731297"/>
                      <a:pt x="1481376" y="793983"/>
                      <a:pt x="1478595" y="857704"/>
                    </a:cubicBezTo>
                    <a:lnTo>
                      <a:pt x="1642362" y="948616"/>
                    </a:lnTo>
                    <a:lnTo>
                      <a:pt x="1577335" y="1191298"/>
                    </a:lnTo>
                    <a:lnTo>
                      <a:pt x="1378614" y="1187955"/>
                    </a:lnTo>
                    <a:cubicBezTo>
                      <a:pt x="1353489" y="1229936"/>
                      <a:pt x="1323048" y="1267799"/>
                      <a:pt x="1288939" y="1301599"/>
                    </a:cubicBezTo>
                    <a:lnTo>
                      <a:pt x="1354201" y="1471932"/>
                    </a:lnTo>
                    <a:lnTo>
                      <a:pt x="1148396" y="1616039"/>
                    </a:lnTo>
                    <a:lnTo>
                      <a:pt x="992294" y="1480516"/>
                    </a:lnTo>
                    <a:lnTo>
                      <a:pt x="1011291" y="1467215"/>
                    </a:lnTo>
                    <a:cubicBezTo>
                      <a:pt x="951500" y="1486565"/>
                      <a:pt x="888271" y="1495869"/>
                      <a:pt x="823805" y="1495510"/>
                    </a:cubicBezTo>
                    <a:lnTo>
                      <a:pt x="729193" y="1665940"/>
                    </a:lnTo>
                    <a:lnTo>
                      <a:pt x="486511" y="1600914"/>
                    </a:lnTo>
                    <a:lnTo>
                      <a:pt x="489790" y="1406012"/>
                    </a:lnTo>
                    <a:cubicBezTo>
                      <a:pt x="438364" y="1376702"/>
                      <a:pt x="391917" y="1340859"/>
                      <a:pt x="352658" y="1298452"/>
                    </a:cubicBezTo>
                    <a:lnTo>
                      <a:pt x="355803" y="1305197"/>
                    </a:lnTo>
                    <a:lnTo>
                      <a:pt x="152856" y="1344512"/>
                    </a:lnTo>
                    <a:lnTo>
                      <a:pt x="46675" y="1116809"/>
                    </a:lnTo>
                    <a:lnTo>
                      <a:pt x="183929" y="1005520"/>
                    </a:lnTo>
                    <a:cubicBezTo>
                      <a:pt x="169279" y="951824"/>
                      <a:pt x="161626" y="895865"/>
                      <a:pt x="161615" y="838915"/>
                    </a:cubicBezTo>
                    <a:lnTo>
                      <a:pt x="0" y="749197"/>
                    </a:lnTo>
                    <a:lnTo>
                      <a:pt x="65026" y="506515"/>
                    </a:lnTo>
                    <a:lnTo>
                      <a:pt x="250227" y="509630"/>
                    </a:lnTo>
                    <a:cubicBezTo>
                      <a:pt x="275353" y="465291"/>
                      <a:pt x="305693" y="424864"/>
                      <a:pt x="340015" y="388679"/>
                    </a:cubicBezTo>
                    <a:lnTo>
                      <a:pt x="277984" y="197357"/>
                    </a:lnTo>
                    <a:lnTo>
                      <a:pt x="491050" y="64219"/>
                    </a:lnTo>
                    <a:lnTo>
                      <a:pt x="639843" y="207726"/>
                    </a:lnTo>
                    <a:lnTo>
                      <a:pt x="638348" y="208660"/>
                    </a:lnTo>
                    <a:cubicBezTo>
                      <a:pt x="696840" y="190256"/>
                      <a:pt x="758594" y="181748"/>
                      <a:pt x="821488" y="182440"/>
                    </a:cubicBezTo>
                    <a:lnTo>
                      <a:pt x="815140" y="180739"/>
                    </a:lnTo>
                    <a:lnTo>
                      <a:pt x="91547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06" name="Oval 21">
                <a:extLst>
                  <a:ext uri="{FF2B5EF4-FFF2-40B4-BE49-F238E27FC236}">
                    <a16:creationId xmlns:a16="http://schemas.microsoft.com/office/drawing/2014/main" id="{407100CA-71BA-4C39-80C7-7C2C490510A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580435" y="2877367"/>
                <a:ext cx="98975" cy="99802"/>
              </a:xfrm>
              <a:custGeom>
                <a:avLst/>
                <a:gdLst/>
                <a:ahLst/>
                <a:cxnLst/>
                <a:rect l="l" t="t" r="r" b="b"/>
                <a:pathLst>
                  <a:path w="1652142" h="1665940">
                    <a:moveTo>
                      <a:pt x="898689" y="548008"/>
                    </a:moveTo>
                    <a:cubicBezTo>
                      <a:pt x="737950" y="504938"/>
                      <a:pt x="572731" y="600328"/>
                      <a:pt x="529661" y="761066"/>
                    </a:cubicBezTo>
                    <a:cubicBezTo>
                      <a:pt x="486591" y="921805"/>
                      <a:pt x="581980" y="1087025"/>
                      <a:pt x="742719" y="1130094"/>
                    </a:cubicBezTo>
                    <a:cubicBezTo>
                      <a:pt x="903458" y="1173164"/>
                      <a:pt x="1068677" y="1077775"/>
                      <a:pt x="1111747" y="917036"/>
                    </a:cubicBezTo>
                    <a:cubicBezTo>
                      <a:pt x="1154817" y="756297"/>
                      <a:pt x="1059428" y="591077"/>
                      <a:pt x="898689" y="548008"/>
                    </a:cubicBezTo>
                    <a:close/>
                    <a:moveTo>
                      <a:pt x="952303" y="347916"/>
                    </a:moveTo>
                    <a:cubicBezTo>
                      <a:pt x="1223549" y="420596"/>
                      <a:pt x="1384519" y="699404"/>
                      <a:pt x="1311839" y="970650"/>
                    </a:cubicBezTo>
                    <a:cubicBezTo>
                      <a:pt x="1239159" y="1241896"/>
                      <a:pt x="960351" y="1402866"/>
                      <a:pt x="689105" y="1330186"/>
                    </a:cubicBezTo>
                    <a:cubicBezTo>
                      <a:pt x="417859" y="1257506"/>
                      <a:pt x="256889" y="978698"/>
                      <a:pt x="329569" y="707451"/>
                    </a:cubicBezTo>
                    <a:cubicBezTo>
                      <a:pt x="402249" y="436205"/>
                      <a:pt x="681057" y="275235"/>
                      <a:pt x="952303" y="347916"/>
                    </a:cubicBezTo>
                    <a:close/>
                    <a:moveTo>
                      <a:pt x="971799" y="275155"/>
                    </a:moveTo>
                    <a:cubicBezTo>
                      <a:pt x="660368" y="191707"/>
                      <a:pt x="340256" y="376524"/>
                      <a:pt x="256808" y="687955"/>
                    </a:cubicBezTo>
                    <a:cubicBezTo>
                      <a:pt x="173361" y="999387"/>
                      <a:pt x="358178" y="1319499"/>
                      <a:pt x="669609" y="1402947"/>
                    </a:cubicBezTo>
                    <a:cubicBezTo>
                      <a:pt x="981040" y="1486395"/>
                      <a:pt x="1301152" y="1301577"/>
                      <a:pt x="1384600" y="990146"/>
                    </a:cubicBezTo>
                    <a:cubicBezTo>
                      <a:pt x="1468047" y="678715"/>
                      <a:pt x="1283230" y="358603"/>
                      <a:pt x="971799" y="275155"/>
                    </a:cubicBezTo>
                    <a:close/>
                    <a:moveTo>
                      <a:pt x="1652142" y="394531"/>
                    </a:moveTo>
                    <a:lnTo>
                      <a:pt x="1649662" y="403784"/>
                    </a:lnTo>
                    <a:lnTo>
                      <a:pt x="1647140" y="399895"/>
                    </a:lnTo>
                    <a:close/>
                    <a:moveTo>
                      <a:pt x="1158157" y="65026"/>
                    </a:moveTo>
                    <a:lnTo>
                      <a:pt x="1154679" y="271718"/>
                    </a:lnTo>
                    <a:lnTo>
                      <a:pt x="1148331" y="270017"/>
                    </a:lnTo>
                    <a:cubicBezTo>
                      <a:pt x="1200055" y="299127"/>
                      <a:pt x="1246804" y="334821"/>
                      <a:pt x="1286346" y="377149"/>
                    </a:cubicBezTo>
                    <a:lnTo>
                      <a:pt x="1470353" y="331395"/>
                    </a:lnTo>
                    <a:lnTo>
                      <a:pt x="1588305" y="553229"/>
                    </a:lnTo>
                    <a:lnTo>
                      <a:pt x="1457194" y="671432"/>
                    </a:lnTo>
                    <a:cubicBezTo>
                      <a:pt x="1473630" y="731297"/>
                      <a:pt x="1481376" y="793983"/>
                      <a:pt x="1478595" y="857704"/>
                    </a:cubicBezTo>
                    <a:lnTo>
                      <a:pt x="1642362" y="948616"/>
                    </a:lnTo>
                    <a:lnTo>
                      <a:pt x="1577335" y="1191298"/>
                    </a:lnTo>
                    <a:lnTo>
                      <a:pt x="1378614" y="1187955"/>
                    </a:lnTo>
                    <a:cubicBezTo>
                      <a:pt x="1353489" y="1229936"/>
                      <a:pt x="1323048" y="1267799"/>
                      <a:pt x="1288939" y="1301599"/>
                    </a:cubicBezTo>
                    <a:lnTo>
                      <a:pt x="1354201" y="1471932"/>
                    </a:lnTo>
                    <a:lnTo>
                      <a:pt x="1148396" y="1616039"/>
                    </a:lnTo>
                    <a:lnTo>
                      <a:pt x="992294" y="1480516"/>
                    </a:lnTo>
                    <a:lnTo>
                      <a:pt x="1011291" y="1467215"/>
                    </a:lnTo>
                    <a:cubicBezTo>
                      <a:pt x="951500" y="1486565"/>
                      <a:pt x="888271" y="1495869"/>
                      <a:pt x="823805" y="1495510"/>
                    </a:cubicBezTo>
                    <a:lnTo>
                      <a:pt x="729193" y="1665940"/>
                    </a:lnTo>
                    <a:lnTo>
                      <a:pt x="486511" y="1600914"/>
                    </a:lnTo>
                    <a:lnTo>
                      <a:pt x="489790" y="1406012"/>
                    </a:lnTo>
                    <a:cubicBezTo>
                      <a:pt x="438364" y="1376702"/>
                      <a:pt x="391917" y="1340859"/>
                      <a:pt x="352658" y="1298452"/>
                    </a:cubicBezTo>
                    <a:lnTo>
                      <a:pt x="355803" y="1305197"/>
                    </a:lnTo>
                    <a:lnTo>
                      <a:pt x="152856" y="1344512"/>
                    </a:lnTo>
                    <a:lnTo>
                      <a:pt x="46675" y="1116809"/>
                    </a:lnTo>
                    <a:lnTo>
                      <a:pt x="183929" y="1005520"/>
                    </a:lnTo>
                    <a:cubicBezTo>
                      <a:pt x="169279" y="951824"/>
                      <a:pt x="161626" y="895865"/>
                      <a:pt x="161615" y="838915"/>
                    </a:cubicBezTo>
                    <a:lnTo>
                      <a:pt x="0" y="749197"/>
                    </a:lnTo>
                    <a:lnTo>
                      <a:pt x="65026" y="506515"/>
                    </a:lnTo>
                    <a:lnTo>
                      <a:pt x="250227" y="509630"/>
                    </a:lnTo>
                    <a:cubicBezTo>
                      <a:pt x="275353" y="465291"/>
                      <a:pt x="305693" y="424864"/>
                      <a:pt x="340015" y="388679"/>
                    </a:cubicBezTo>
                    <a:lnTo>
                      <a:pt x="277984" y="197357"/>
                    </a:lnTo>
                    <a:lnTo>
                      <a:pt x="491050" y="64219"/>
                    </a:lnTo>
                    <a:lnTo>
                      <a:pt x="639843" y="207726"/>
                    </a:lnTo>
                    <a:lnTo>
                      <a:pt x="638348" y="208660"/>
                    </a:lnTo>
                    <a:cubicBezTo>
                      <a:pt x="696840" y="190256"/>
                      <a:pt x="758594" y="181748"/>
                      <a:pt x="821488" y="182440"/>
                    </a:cubicBezTo>
                    <a:lnTo>
                      <a:pt x="815140" y="180739"/>
                    </a:lnTo>
                    <a:lnTo>
                      <a:pt x="91547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07" name="Oval 21">
                <a:extLst>
                  <a:ext uri="{FF2B5EF4-FFF2-40B4-BE49-F238E27FC236}">
                    <a16:creationId xmlns:a16="http://schemas.microsoft.com/office/drawing/2014/main" id="{E7BCAE44-BF8D-4CD0-9331-08DB1BD9874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000241" y="3039370"/>
                <a:ext cx="98975" cy="99802"/>
              </a:xfrm>
              <a:custGeom>
                <a:avLst/>
                <a:gdLst/>
                <a:ahLst/>
                <a:cxnLst/>
                <a:rect l="l" t="t" r="r" b="b"/>
                <a:pathLst>
                  <a:path w="1652142" h="1665940">
                    <a:moveTo>
                      <a:pt x="898689" y="548008"/>
                    </a:moveTo>
                    <a:cubicBezTo>
                      <a:pt x="737950" y="504938"/>
                      <a:pt x="572731" y="600328"/>
                      <a:pt x="529661" y="761066"/>
                    </a:cubicBezTo>
                    <a:cubicBezTo>
                      <a:pt x="486591" y="921805"/>
                      <a:pt x="581980" y="1087025"/>
                      <a:pt x="742719" y="1130094"/>
                    </a:cubicBezTo>
                    <a:cubicBezTo>
                      <a:pt x="903458" y="1173164"/>
                      <a:pt x="1068677" y="1077775"/>
                      <a:pt x="1111747" y="917036"/>
                    </a:cubicBezTo>
                    <a:cubicBezTo>
                      <a:pt x="1154817" y="756297"/>
                      <a:pt x="1059428" y="591077"/>
                      <a:pt x="898689" y="548008"/>
                    </a:cubicBezTo>
                    <a:close/>
                    <a:moveTo>
                      <a:pt x="952303" y="347916"/>
                    </a:moveTo>
                    <a:cubicBezTo>
                      <a:pt x="1223549" y="420596"/>
                      <a:pt x="1384519" y="699404"/>
                      <a:pt x="1311839" y="970650"/>
                    </a:cubicBezTo>
                    <a:cubicBezTo>
                      <a:pt x="1239159" y="1241896"/>
                      <a:pt x="960351" y="1402866"/>
                      <a:pt x="689105" y="1330186"/>
                    </a:cubicBezTo>
                    <a:cubicBezTo>
                      <a:pt x="417859" y="1257506"/>
                      <a:pt x="256889" y="978698"/>
                      <a:pt x="329569" y="707451"/>
                    </a:cubicBezTo>
                    <a:cubicBezTo>
                      <a:pt x="402249" y="436205"/>
                      <a:pt x="681057" y="275235"/>
                      <a:pt x="952303" y="347916"/>
                    </a:cubicBezTo>
                    <a:close/>
                    <a:moveTo>
                      <a:pt x="971799" y="275155"/>
                    </a:moveTo>
                    <a:cubicBezTo>
                      <a:pt x="660368" y="191707"/>
                      <a:pt x="340256" y="376524"/>
                      <a:pt x="256808" y="687955"/>
                    </a:cubicBezTo>
                    <a:cubicBezTo>
                      <a:pt x="173361" y="999387"/>
                      <a:pt x="358178" y="1319499"/>
                      <a:pt x="669609" y="1402947"/>
                    </a:cubicBezTo>
                    <a:cubicBezTo>
                      <a:pt x="981040" y="1486395"/>
                      <a:pt x="1301152" y="1301577"/>
                      <a:pt x="1384600" y="990146"/>
                    </a:cubicBezTo>
                    <a:cubicBezTo>
                      <a:pt x="1468047" y="678715"/>
                      <a:pt x="1283230" y="358603"/>
                      <a:pt x="971799" y="275155"/>
                    </a:cubicBezTo>
                    <a:close/>
                    <a:moveTo>
                      <a:pt x="1652142" y="394531"/>
                    </a:moveTo>
                    <a:lnTo>
                      <a:pt x="1649662" y="403784"/>
                    </a:lnTo>
                    <a:lnTo>
                      <a:pt x="1647140" y="399895"/>
                    </a:lnTo>
                    <a:close/>
                    <a:moveTo>
                      <a:pt x="1158157" y="65026"/>
                    </a:moveTo>
                    <a:lnTo>
                      <a:pt x="1154679" y="271718"/>
                    </a:lnTo>
                    <a:lnTo>
                      <a:pt x="1148331" y="270017"/>
                    </a:lnTo>
                    <a:cubicBezTo>
                      <a:pt x="1200055" y="299127"/>
                      <a:pt x="1246804" y="334821"/>
                      <a:pt x="1286346" y="377149"/>
                    </a:cubicBezTo>
                    <a:lnTo>
                      <a:pt x="1470353" y="331395"/>
                    </a:lnTo>
                    <a:lnTo>
                      <a:pt x="1588305" y="553229"/>
                    </a:lnTo>
                    <a:lnTo>
                      <a:pt x="1457194" y="671432"/>
                    </a:lnTo>
                    <a:cubicBezTo>
                      <a:pt x="1473630" y="731297"/>
                      <a:pt x="1481376" y="793983"/>
                      <a:pt x="1478595" y="857704"/>
                    </a:cubicBezTo>
                    <a:lnTo>
                      <a:pt x="1642362" y="948616"/>
                    </a:lnTo>
                    <a:lnTo>
                      <a:pt x="1577335" y="1191298"/>
                    </a:lnTo>
                    <a:lnTo>
                      <a:pt x="1378614" y="1187955"/>
                    </a:lnTo>
                    <a:cubicBezTo>
                      <a:pt x="1353489" y="1229936"/>
                      <a:pt x="1323048" y="1267799"/>
                      <a:pt x="1288939" y="1301599"/>
                    </a:cubicBezTo>
                    <a:lnTo>
                      <a:pt x="1354201" y="1471932"/>
                    </a:lnTo>
                    <a:lnTo>
                      <a:pt x="1148396" y="1616039"/>
                    </a:lnTo>
                    <a:lnTo>
                      <a:pt x="992294" y="1480516"/>
                    </a:lnTo>
                    <a:lnTo>
                      <a:pt x="1011291" y="1467215"/>
                    </a:lnTo>
                    <a:cubicBezTo>
                      <a:pt x="951500" y="1486565"/>
                      <a:pt x="888271" y="1495869"/>
                      <a:pt x="823805" y="1495510"/>
                    </a:cubicBezTo>
                    <a:lnTo>
                      <a:pt x="729193" y="1665940"/>
                    </a:lnTo>
                    <a:lnTo>
                      <a:pt x="486511" y="1600914"/>
                    </a:lnTo>
                    <a:lnTo>
                      <a:pt x="489790" y="1406012"/>
                    </a:lnTo>
                    <a:cubicBezTo>
                      <a:pt x="438364" y="1376702"/>
                      <a:pt x="391917" y="1340859"/>
                      <a:pt x="352658" y="1298452"/>
                    </a:cubicBezTo>
                    <a:lnTo>
                      <a:pt x="355803" y="1305197"/>
                    </a:lnTo>
                    <a:lnTo>
                      <a:pt x="152856" y="1344512"/>
                    </a:lnTo>
                    <a:lnTo>
                      <a:pt x="46675" y="1116809"/>
                    </a:lnTo>
                    <a:lnTo>
                      <a:pt x="183929" y="1005520"/>
                    </a:lnTo>
                    <a:cubicBezTo>
                      <a:pt x="169279" y="951824"/>
                      <a:pt x="161626" y="895865"/>
                      <a:pt x="161615" y="838915"/>
                    </a:cubicBezTo>
                    <a:lnTo>
                      <a:pt x="0" y="749197"/>
                    </a:lnTo>
                    <a:lnTo>
                      <a:pt x="65026" y="506515"/>
                    </a:lnTo>
                    <a:lnTo>
                      <a:pt x="250227" y="509630"/>
                    </a:lnTo>
                    <a:cubicBezTo>
                      <a:pt x="275353" y="465291"/>
                      <a:pt x="305693" y="424864"/>
                      <a:pt x="340015" y="388679"/>
                    </a:cubicBezTo>
                    <a:lnTo>
                      <a:pt x="277984" y="197357"/>
                    </a:lnTo>
                    <a:lnTo>
                      <a:pt x="491050" y="64219"/>
                    </a:lnTo>
                    <a:lnTo>
                      <a:pt x="639843" y="207726"/>
                    </a:lnTo>
                    <a:lnTo>
                      <a:pt x="638348" y="208660"/>
                    </a:lnTo>
                    <a:cubicBezTo>
                      <a:pt x="696840" y="190256"/>
                      <a:pt x="758594" y="181748"/>
                      <a:pt x="821488" y="182440"/>
                    </a:cubicBezTo>
                    <a:lnTo>
                      <a:pt x="815140" y="180739"/>
                    </a:lnTo>
                    <a:lnTo>
                      <a:pt x="91547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08" name="Oval 21">
                <a:extLst>
                  <a:ext uri="{FF2B5EF4-FFF2-40B4-BE49-F238E27FC236}">
                    <a16:creationId xmlns:a16="http://schemas.microsoft.com/office/drawing/2014/main" id="{FC03ABEB-7514-4138-A972-1FCA0FAFF9A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961493" y="3484382"/>
                <a:ext cx="98975" cy="99802"/>
              </a:xfrm>
              <a:custGeom>
                <a:avLst/>
                <a:gdLst/>
                <a:ahLst/>
                <a:cxnLst/>
                <a:rect l="l" t="t" r="r" b="b"/>
                <a:pathLst>
                  <a:path w="1652142" h="1665940">
                    <a:moveTo>
                      <a:pt x="898689" y="548008"/>
                    </a:moveTo>
                    <a:cubicBezTo>
                      <a:pt x="737950" y="504938"/>
                      <a:pt x="572731" y="600328"/>
                      <a:pt x="529661" y="761066"/>
                    </a:cubicBezTo>
                    <a:cubicBezTo>
                      <a:pt x="486591" y="921805"/>
                      <a:pt x="581980" y="1087025"/>
                      <a:pt x="742719" y="1130094"/>
                    </a:cubicBezTo>
                    <a:cubicBezTo>
                      <a:pt x="903458" y="1173164"/>
                      <a:pt x="1068677" y="1077775"/>
                      <a:pt x="1111747" y="917036"/>
                    </a:cubicBezTo>
                    <a:cubicBezTo>
                      <a:pt x="1154817" y="756297"/>
                      <a:pt x="1059428" y="591077"/>
                      <a:pt x="898689" y="548008"/>
                    </a:cubicBezTo>
                    <a:close/>
                    <a:moveTo>
                      <a:pt x="952303" y="347916"/>
                    </a:moveTo>
                    <a:cubicBezTo>
                      <a:pt x="1223549" y="420596"/>
                      <a:pt x="1384519" y="699404"/>
                      <a:pt x="1311839" y="970650"/>
                    </a:cubicBezTo>
                    <a:cubicBezTo>
                      <a:pt x="1239159" y="1241896"/>
                      <a:pt x="960351" y="1402866"/>
                      <a:pt x="689105" y="1330186"/>
                    </a:cubicBezTo>
                    <a:cubicBezTo>
                      <a:pt x="417859" y="1257506"/>
                      <a:pt x="256889" y="978698"/>
                      <a:pt x="329569" y="707451"/>
                    </a:cubicBezTo>
                    <a:cubicBezTo>
                      <a:pt x="402249" y="436205"/>
                      <a:pt x="681057" y="275235"/>
                      <a:pt x="952303" y="347916"/>
                    </a:cubicBezTo>
                    <a:close/>
                    <a:moveTo>
                      <a:pt x="971799" y="275155"/>
                    </a:moveTo>
                    <a:cubicBezTo>
                      <a:pt x="660368" y="191707"/>
                      <a:pt x="340256" y="376524"/>
                      <a:pt x="256808" y="687955"/>
                    </a:cubicBezTo>
                    <a:cubicBezTo>
                      <a:pt x="173361" y="999387"/>
                      <a:pt x="358178" y="1319499"/>
                      <a:pt x="669609" y="1402947"/>
                    </a:cubicBezTo>
                    <a:cubicBezTo>
                      <a:pt x="981040" y="1486395"/>
                      <a:pt x="1301152" y="1301577"/>
                      <a:pt x="1384600" y="990146"/>
                    </a:cubicBezTo>
                    <a:cubicBezTo>
                      <a:pt x="1468047" y="678715"/>
                      <a:pt x="1283230" y="358603"/>
                      <a:pt x="971799" y="275155"/>
                    </a:cubicBezTo>
                    <a:close/>
                    <a:moveTo>
                      <a:pt x="1652142" y="394531"/>
                    </a:moveTo>
                    <a:lnTo>
                      <a:pt x="1649662" y="403784"/>
                    </a:lnTo>
                    <a:lnTo>
                      <a:pt x="1647140" y="399895"/>
                    </a:lnTo>
                    <a:close/>
                    <a:moveTo>
                      <a:pt x="1158157" y="65026"/>
                    </a:moveTo>
                    <a:lnTo>
                      <a:pt x="1154679" y="271718"/>
                    </a:lnTo>
                    <a:lnTo>
                      <a:pt x="1148331" y="270017"/>
                    </a:lnTo>
                    <a:cubicBezTo>
                      <a:pt x="1200055" y="299127"/>
                      <a:pt x="1246804" y="334821"/>
                      <a:pt x="1286346" y="377149"/>
                    </a:cubicBezTo>
                    <a:lnTo>
                      <a:pt x="1470353" y="331395"/>
                    </a:lnTo>
                    <a:lnTo>
                      <a:pt x="1588305" y="553229"/>
                    </a:lnTo>
                    <a:lnTo>
                      <a:pt x="1457194" y="671432"/>
                    </a:lnTo>
                    <a:cubicBezTo>
                      <a:pt x="1473630" y="731297"/>
                      <a:pt x="1481376" y="793983"/>
                      <a:pt x="1478595" y="857704"/>
                    </a:cubicBezTo>
                    <a:lnTo>
                      <a:pt x="1642362" y="948616"/>
                    </a:lnTo>
                    <a:lnTo>
                      <a:pt x="1577335" y="1191298"/>
                    </a:lnTo>
                    <a:lnTo>
                      <a:pt x="1378614" y="1187955"/>
                    </a:lnTo>
                    <a:cubicBezTo>
                      <a:pt x="1353489" y="1229936"/>
                      <a:pt x="1323048" y="1267799"/>
                      <a:pt x="1288939" y="1301599"/>
                    </a:cubicBezTo>
                    <a:lnTo>
                      <a:pt x="1354201" y="1471932"/>
                    </a:lnTo>
                    <a:lnTo>
                      <a:pt x="1148396" y="1616039"/>
                    </a:lnTo>
                    <a:lnTo>
                      <a:pt x="992294" y="1480516"/>
                    </a:lnTo>
                    <a:lnTo>
                      <a:pt x="1011291" y="1467215"/>
                    </a:lnTo>
                    <a:cubicBezTo>
                      <a:pt x="951500" y="1486565"/>
                      <a:pt x="888271" y="1495869"/>
                      <a:pt x="823805" y="1495510"/>
                    </a:cubicBezTo>
                    <a:lnTo>
                      <a:pt x="729193" y="1665940"/>
                    </a:lnTo>
                    <a:lnTo>
                      <a:pt x="486511" y="1600914"/>
                    </a:lnTo>
                    <a:lnTo>
                      <a:pt x="489790" y="1406012"/>
                    </a:lnTo>
                    <a:cubicBezTo>
                      <a:pt x="438364" y="1376702"/>
                      <a:pt x="391917" y="1340859"/>
                      <a:pt x="352658" y="1298452"/>
                    </a:cubicBezTo>
                    <a:lnTo>
                      <a:pt x="355803" y="1305197"/>
                    </a:lnTo>
                    <a:lnTo>
                      <a:pt x="152856" y="1344512"/>
                    </a:lnTo>
                    <a:lnTo>
                      <a:pt x="46675" y="1116809"/>
                    </a:lnTo>
                    <a:lnTo>
                      <a:pt x="183929" y="1005520"/>
                    </a:lnTo>
                    <a:cubicBezTo>
                      <a:pt x="169279" y="951824"/>
                      <a:pt x="161626" y="895865"/>
                      <a:pt x="161615" y="838915"/>
                    </a:cubicBezTo>
                    <a:lnTo>
                      <a:pt x="0" y="749197"/>
                    </a:lnTo>
                    <a:lnTo>
                      <a:pt x="65026" y="506515"/>
                    </a:lnTo>
                    <a:lnTo>
                      <a:pt x="250227" y="509630"/>
                    </a:lnTo>
                    <a:cubicBezTo>
                      <a:pt x="275353" y="465291"/>
                      <a:pt x="305693" y="424864"/>
                      <a:pt x="340015" y="388679"/>
                    </a:cubicBezTo>
                    <a:lnTo>
                      <a:pt x="277984" y="197357"/>
                    </a:lnTo>
                    <a:lnTo>
                      <a:pt x="491050" y="64219"/>
                    </a:lnTo>
                    <a:lnTo>
                      <a:pt x="639843" y="207726"/>
                    </a:lnTo>
                    <a:lnTo>
                      <a:pt x="638348" y="208660"/>
                    </a:lnTo>
                    <a:cubicBezTo>
                      <a:pt x="696840" y="190256"/>
                      <a:pt x="758594" y="181748"/>
                      <a:pt x="821488" y="182440"/>
                    </a:cubicBezTo>
                    <a:lnTo>
                      <a:pt x="815140" y="180739"/>
                    </a:lnTo>
                    <a:lnTo>
                      <a:pt x="91547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09" name="Oval 21">
                <a:extLst>
                  <a:ext uri="{FF2B5EF4-FFF2-40B4-BE49-F238E27FC236}">
                    <a16:creationId xmlns:a16="http://schemas.microsoft.com/office/drawing/2014/main" id="{247B9D1C-70C3-4E3D-9A01-62B445801FA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529662" y="3003550"/>
                <a:ext cx="98975" cy="99802"/>
              </a:xfrm>
              <a:custGeom>
                <a:avLst/>
                <a:gdLst/>
                <a:ahLst/>
                <a:cxnLst/>
                <a:rect l="l" t="t" r="r" b="b"/>
                <a:pathLst>
                  <a:path w="1652142" h="1665940">
                    <a:moveTo>
                      <a:pt x="898689" y="548008"/>
                    </a:moveTo>
                    <a:cubicBezTo>
                      <a:pt x="737950" y="504938"/>
                      <a:pt x="572731" y="600328"/>
                      <a:pt x="529661" y="761066"/>
                    </a:cubicBezTo>
                    <a:cubicBezTo>
                      <a:pt x="486591" y="921805"/>
                      <a:pt x="581980" y="1087025"/>
                      <a:pt x="742719" y="1130094"/>
                    </a:cubicBezTo>
                    <a:cubicBezTo>
                      <a:pt x="903458" y="1173164"/>
                      <a:pt x="1068677" y="1077775"/>
                      <a:pt x="1111747" y="917036"/>
                    </a:cubicBezTo>
                    <a:cubicBezTo>
                      <a:pt x="1154817" y="756297"/>
                      <a:pt x="1059428" y="591077"/>
                      <a:pt x="898689" y="548008"/>
                    </a:cubicBezTo>
                    <a:close/>
                    <a:moveTo>
                      <a:pt x="952303" y="347916"/>
                    </a:moveTo>
                    <a:cubicBezTo>
                      <a:pt x="1223549" y="420596"/>
                      <a:pt x="1384519" y="699404"/>
                      <a:pt x="1311839" y="970650"/>
                    </a:cubicBezTo>
                    <a:cubicBezTo>
                      <a:pt x="1239159" y="1241896"/>
                      <a:pt x="960351" y="1402866"/>
                      <a:pt x="689105" y="1330186"/>
                    </a:cubicBezTo>
                    <a:cubicBezTo>
                      <a:pt x="417859" y="1257506"/>
                      <a:pt x="256889" y="978698"/>
                      <a:pt x="329569" y="707451"/>
                    </a:cubicBezTo>
                    <a:cubicBezTo>
                      <a:pt x="402249" y="436205"/>
                      <a:pt x="681057" y="275235"/>
                      <a:pt x="952303" y="347916"/>
                    </a:cubicBezTo>
                    <a:close/>
                    <a:moveTo>
                      <a:pt x="971799" y="275155"/>
                    </a:moveTo>
                    <a:cubicBezTo>
                      <a:pt x="660368" y="191707"/>
                      <a:pt x="340256" y="376524"/>
                      <a:pt x="256808" y="687955"/>
                    </a:cubicBezTo>
                    <a:cubicBezTo>
                      <a:pt x="173361" y="999387"/>
                      <a:pt x="358178" y="1319499"/>
                      <a:pt x="669609" y="1402947"/>
                    </a:cubicBezTo>
                    <a:cubicBezTo>
                      <a:pt x="981040" y="1486395"/>
                      <a:pt x="1301152" y="1301577"/>
                      <a:pt x="1384600" y="990146"/>
                    </a:cubicBezTo>
                    <a:cubicBezTo>
                      <a:pt x="1468047" y="678715"/>
                      <a:pt x="1283230" y="358603"/>
                      <a:pt x="971799" y="275155"/>
                    </a:cubicBezTo>
                    <a:close/>
                    <a:moveTo>
                      <a:pt x="1652142" y="394531"/>
                    </a:moveTo>
                    <a:lnTo>
                      <a:pt x="1649662" y="403784"/>
                    </a:lnTo>
                    <a:lnTo>
                      <a:pt x="1647140" y="399895"/>
                    </a:lnTo>
                    <a:close/>
                    <a:moveTo>
                      <a:pt x="1158157" y="65026"/>
                    </a:moveTo>
                    <a:lnTo>
                      <a:pt x="1154679" y="271718"/>
                    </a:lnTo>
                    <a:lnTo>
                      <a:pt x="1148331" y="270017"/>
                    </a:lnTo>
                    <a:cubicBezTo>
                      <a:pt x="1200055" y="299127"/>
                      <a:pt x="1246804" y="334821"/>
                      <a:pt x="1286346" y="377149"/>
                    </a:cubicBezTo>
                    <a:lnTo>
                      <a:pt x="1470353" y="331395"/>
                    </a:lnTo>
                    <a:lnTo>
                      <a:pt x="1588305" y="553229"/>
                    </a:lnTo>
                    <a:lnTo>
                      <a:pt x="1457194" y="671432"/>
                    </a:lnTo>
                    <a:cubicBezTo>
                      <a:pt x="1473630" y="731297"/>
                      <a:pt x="1481376" y="793983"/>
                      <a:pt x="1478595" y="857704"/>
                    </a:cubicBezTo>
                    <a:lnTo>
                      <a:pt x="1642362" y="948616"/>
                    </a:lnTo>
                    <a:lnTo>
                      <a:pt x="1577335" y="1191298"/>
                    </a:lnTo>
                    <a:lnTo>
                      <a:pt x="1378614" y="1187955"/>
                    </a:lnTo>
                    <a:cubicBezTo>
                      <a:pt x="1353489" y="1229936"/>
                      <a:pt x="1323048" y="1267799"/>
                      <a:pt x="1288939" y="1301599"/>
                    </a:cubicBezTo>
                    <a:lnTo>
                      <a:pt x="1354201" y="1471932"/>
                    </a:lnTo>
                    <a:lnTo>
                      <a:pt x="1148396" y="1616039"/>
                    </a:lnTo>
                    <a:lnTo>
                      <a:pt x="992294" y="1480516"/>
                    </a:lnTo>
                    <a:lnTo>
                      <a:pt x="1011291" y="1467215"/>
                    </a:lnTo>
                    <a:cubicBezTo>
                      <a:pt x="951500" y="1486565"/>
                      <a:pt x="888271" y="1495869"/>
                      <a:pt x="823805" y="1495510"/>
                    </a:cubicBezTo>
                    <a:lnTo>
                      <a:pt x="729193" y="1665940"/>
                    </a:lnTo>
                    <a:lnTo>
                      <a:pt x="486511" y="1600914"/>
                    </a:lnTo>
                    <a:lnTo>
                      <a:pt x="489790" y="1406012"/>
                    </a:lnTo>
                    <a:cubicBezTo>
                      <a:pt x="438364" y="1376702"/>
                      <a:pt x="391917" y="1340859"/>
                      <a:pt x="352658" y="1298452"/>
                    </a:cubicBezTo>
                    <a:lnTo>
                      <a:pt x="355803" y="1305197"/>
                    </a:lnTo>
                    <a:lnTo>
                      <a:pt x="152856" y="1344512"/>
                    </a:lnTo>
                    <a:lnTo>
                      <a:pt x="46675" y="1116809"/>
                    </a:lnTo>
                    <a:lnTo>
                      <a:pt x="183929" y="1005520"/>
                    </a:lnTo>
                    <a:cubicBezTo>
                      <a:pt x="169279" y="951824"/>
                      <a:pt x="161626" y="895865"/>
                      <a:pt x="161615" y="838915"/>
                    </a:cubicBezTo>
                    <a:lnTo>
                      <a:pt x="0" y="749197"/>
                    </a:lnTo>
                    <a:lnTo>
                      <a:pt x="65026" y="506515"/>
                    </a:lnTo>
                    <a:lnTo>
                      <a:pt x="250227" y="509630"/>
                    </a:lnTo>
                    <a:cubicBezTo>
                      <a:pt x="275353" y="465291"/>
                      <a:pt x="305693" y="424864"/>
                      <a:pt x="340015" y="388679"/>
                    </a:cubicBezTo>
                    <a:lnTo>
                      <a:pt x="277984" y="197357"/>
                    </a:lnTo>
                    <a:lnTo>
                      <a:pt x="491050" y="64219"/>
                    </a:lnTo>
                    <a:lnTo>
                      <a:pt x="639843" y="207726"/>
                    </a:lnTo>
                    <a:lnTo>
                      <a:pt x="638348" y="208660"/>
                    </a:lnTo>
                    <a:cubicBezTo>
                      <a:pt x="696840" y="190256"/>
                      <a:pt x="758594" y="181748"/>
                      <a:pt x="821488" y="182440"/>
                    </a:cubicBezTo>
                    <a:lnTo>
                      <a:pt x="815140" y="180739"/>
                    </a:lnTo>
                    <a:lnTo>
                      <a:pt x="91547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10" name="Oval 21">
                <a:extLst>
                  <a:ext uri="{FF2B5EF4-FFF2-40B4-BE49-F238E27FC236}">
                    <a16:creationId xmlns:a16="http://schemas.microsoft.com/office/drawing/2014/main" id="{AADC60D1-5543-4225-B2E9-280EB0F308B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648031" y="3057800"/>
                <a:ext cx="134128" cy="135249"/>
              </a:xfrm>
              <a:custGeom>
                <a:avLst/>
                <a:gdLst/>
                <a:ahLst/>
                <a:cxnLst/>
                <a:rect l="l" t="t" r="r" b="b"/>
                <a:pathLst>
                  <a:path w="1652142" h="1665940">
                    <a:moveTo>
                      <a:pt x="898689" y="548008"/>
                    </a:moveTo>
                    <a:cubicBezTo>
                      <a:pt x="737950" y="504938"/>
                      <a:pt x="572731" y="600328"/>
                      <a:pt x="529661" y="761066"/>
                    </a:cubicBezTo>
                    <a:cubicBezTo>
                      <a:pt x="486591" y="921805"/>
                      <a:pt x="581980" y="1087025"/>
                      <a:pt x="742719" y="1130094"/>
                    </a:cubicBezTo>
                    <a:cubicBezTo>
                      <a:pt x="903458" y="1173164"/>
                      <a:pt x="1068677" y="1077775"/>
                      <a:pt x="1111747" y="917036"/>
                    </a:cubicBezTo>
                    <a:cubicBezTo>
                      <a:pt x="1154817" y="756297"/>
                      <a:pt x="1059428" y="591077"/>
                      <a:pt x="898689" y="548008"/>
                    </a:cubicBezTo>
                    <a:close/>
                    <a:moveTo>
                      <a:pt x="952303" y="347916"/>
                    </a:moveTo>
                    <a:cubicBezTo>
                      <a:pt x="1223549" y="420596"/>
                      <a:pt x="1384519" y="699404"/>
                      <a:pt x="1311839" y="970650"/>
                    </a:cubicBezTo>
                    <a:cubicBezTo>
                      <a:pt x="1239159" y="1241896"/>
                      <a:pt x="960351" y="1402866"/>
                      <a:pt x="689105" y="1330186"/>
                    </a:cubicBezTo>
                    <a:cubicBezTo>
                      <a:pt x="417859" y="1257506"/>
                      <a:pt x="256889" y="978698"/>
                      <a:pt x="329569" y="707451"/>
                    </a:cubicBezTo>
                    <a:cubicBezTo>
                      <a:pt x="402249" y="436205"/>
                      <a:pt x="681057" y="275235"/>
                      <a:pt x="952303" y="347916"/>
                    </a:cubicBezTo>
                    <a:close/>
                    <a:moveTo>
                      <a:pt x="971799" y="275155"/>
                    </a:moveTo>
                    <a:cubicBezTo>
                      <a:pt x="660368" y="191707"/>
                      <a:pt x="340256" y="376524"/>
                      <a:pt x="256808" y="687955"/>
                    </a:cubicBezTo>
                    <a:cubicBezTo>
                      <a:pt x="173361" y="999387"/>
                      <a:pt x="358178" y="1319499"/>
                      <a:pt x="669609" y="1402947"/>
                    </a:cubicBezTo>
                    <a:cubicBezTo>
                      <a:pt x="981040" y="1486395"/>
                      <a:pt x="1301152" y="1301577"/>
                      <a:pt x="1384600" y="990146"/>
                    </a:cubicBezTo>
                    <a:cubicBezTo>
                      <a:pt x="1468047" y="678715"/>
                      <a:pt x="1283230" y="358603"/>
                      <a:pt x="971799" y="275155"/>
                    </a:cubicBezTo>
                    <a:close/>
                    <a:moveTo>
                      <a:pt x="1652142" y="394531"/>
                    </a:moveTo>
                    <a:lnTo>
                      <a:pt x="1649662" y="403784"/>
                    </a:lnTo>
                    <a:lnTo>
                      <a:pt x="1647140" y="399895"/>
                    </a:lnTo>
                    <a:close/>
                    <a:moveTo>
                      <a:pt x="1158157" y="65026"/>
                    </a:moveTo>
                    <a:lnTo>
                      <a:pt x="1154679" y="271718"/>
                    </a:lnTo>
                    <a:lnTo>
                      <a:pt x="1148331" y="270017"/>
                    </a:lnTo>
                    <a:cubicBezTo>
                      <a:pt x="1200055" y="299127"/>
                      <a:pt x="1246804" y="334821"/>
                      <a:pt x="1286346" y="377149"/>
                    </a:cubicBezTo>
                    <a:lnTo>
                      <a:pt x="1470353" y="331395"/>
                    </a:lnTo>
                    <a:lnTo>
                      <a:pt x="1588305" y="553229"/>
                    </a:lnTo>
                    <a:lnTo>
                      <a:pt x="1457194" y="671432"/>
                    </a:lnTo>
                    <a:cubicBezTo>
                      <a:pt x="1473630" y="731297"/>
                      <a:pt x="1481376" y="793983"/>
                      <a:pt x="1478595" y="857704"/>
                    </a:cubicBezTo>
                    <a:lnTo>
                      <a:pt x="1642362" y="948616"/>
                    </a:lnTo>
                    <a:lnTo>
                      <a:pt x="1577335" y="1191298"/>
                    </a:lnTo>
                    <a:lnTo>
                      <a:pt x="1378614" y="1187955"/>
                    </a:lnTo>
                    <a:cubicBezTo>
                      <a:pt x="1353489" y="1229936"/>
                      <a:pt x="1323048" y="1267799"/>
                      <a:pt x="1288939" y="1301599"/>
                    </a:cubicBezTo>
                    <a:lnTo>
                      <a:pt x="1354201" y="1471932"/>
                    </a:lnTo>
                    <a:lnTo>
                      <a:pt x="1148396" y="1616039"/>
                    </a:lnTo>
                    <a:lnTo>
                      <a:pt x="992294" y="1480516"/>
                    </a:lnTo>
                    <a:lnTo>
                      <a:pt x="1011291" y="1467215"/>
                    </a:lnTo>
                    <a:cubicBezTo>
                      <a:pt x="951500" y="1486565"/>
                      <a:pt x="888271" y="1495869"/>
                      <a:pt x="823805" y="1495510"/>
                    </a:cubicBezTo>
                    <a:lnTo>
                      <a:pt x="729193" y="1665940"/>
                    </a:lnTo>
                    <a:lnTo>
                      <a:pt x="486511" y="1600914"/>
                    </a:lnTo>
                    <a:lnTo>
                      <a:pt x="489790" y="1406012"/>
                    </a:lnTo>
                    <a:cubicBezTo>
                      <a:pt x="438364" y="1376702"/>
                      <a:pt x="391917" y="1340859"/>
                      <a:pt x="352658" y="1298452"/>
                    </a:cubicBezTo>
                    <a:lnTo>
                      <a:pt x="355803" y="1305197"/>
                    </a:lnTo>
                    <a:lnTo>
                      <a:pt x="152856" y="1344512"/>
                    </a:lnTo>
                    <a:lnTo>
                      <a:pt x="46675" y="1116809"/>
                    </a:lnTo>
                    <a:lnTo>
                      <a:pt x="183929" y="1005520"/>
                    </a:lnTo>
                    <a:cubicBezTo>
                      <a:pt x="169279" y="951824"/>
                      <a:pt x="161626" y="895865"/>
                      <a:pt x="161615" y="838915"/>
                    </a:cubicBezTo>
                    <a:lnTo>
                      <a:pt x="0" y="749197"/>
                    </a:lnTo>
                    <a:lnTo>
                      <a:pt x="65026" y="506515"/>
                    </a:lnTo>
                    <a:lnTo>
                      <a:pt x="250227" y="509630"/>
                    </a:lnTo>
                    <a:cubicBezTo>
                      <a:pt x="275353" y="465291"/>
                      <a:pt x="305693" y="424864"/>
                      <a:pt x="340015" y="388679"/>
                    </a:cubicBezTo>
                    <a:lnTo>
                      <a:pt x="277984" y="197357"/>
                    </a:lnTo>
                    <a:lnTo>
                      <a:pt x="491050" y="64219"/>
                    </a:lnTo>
                    <a:lnTo>
                      <a:pt x="639843" y="207726"/>
                    </a:lnTo>
                    <a:lnTo>
                      <a:pt x="638348" y="208660"/>
                    </a:lnTo>
                    <a:cubicBezTo>
                      <a:pt x="696840" y="190256"/>
                      <a:pt x="758594" y="181748"/>
                      <a:pt x="821488" y="182440"/>
                    </a:cubicBezTo>
                    <a:lnTo>
                      <a:pt x="815140" y="180739"/>
                    </a:lnTo>
                    <a:lnTo>
                      <a:pt x="91547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11" name="Oval 21">
                <a:extLst>
                  <a:ext uri="{FF2B5EF4-FFF2-40B4-BE49-F238E27FC236}">
                    <a16:creationId xmlns:a16="http://schemas.microsoft.com/office/drawing/2014/main" id="{223EBA4F-BE63-4968-BC29-2FA5CE1D579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40222" y="3161559"/>
                <a:ext cx="134128" cy="135249"/>
              </a:xfrm>
              <a:custGeom>
                <a:avLst/>
                <a:gdLst/>
                <a:ahLst/>
                <a:cxnLst/>
                <a:rect l="l" t="t" r="r" b="b"/>
                <a:pathLst>
                  <a:path w="1652142" h="1665940">
                    <a:moveTo>
                      <a:pt x="898689" y="548008"/>
                    </a:moveTo>
                    <a:cubicBezTo>
                      <a:pt x="737950" y="504938"/>
                      <a:pt x="572731" y="600328"/>
                      <a:pt x="529661" y="761066"/>
                    </a:cubicBezTo>
                    <a:cubicBezTo>
                      <a:pt x="486591" y="921805"/>
                      <a:pt x="581980" y="1087025"/>
                      <a:pt x="742719" y="1130094"/>
                    </a:cubicBezTo>
                    <a:cubicBezTo>
                      <a:pt x="903458" y="1173164"/>
                      <a:pt x="1068677" y="1077775"/>
                      <a:pt x="1111747" y="917036"/>
                    </a:cubicBezTo>
                    <a:cubicBezTo>
                      <a:pt x="1154817" y="756297"/>
                      <a:pt x="1059428" y="591077"/>
                      <a:pt x="898689" y="548008"/>
                    </a:cubicBezTo>
                    <a:close/>
                    <a:moveTo>
                      <a:pt x="952303" y="347916"/>
                    </a:moveTo>
                    <a:cubicBezTo>
                      <a:pt x="1223549" y="420596"/>
                      <a:pt x="1384519" y="699404"/>
                      <a:pt x="1311839" y="970650"/>
                    </a:cubicBezTo>
                    <a:cubicBezTo>
                      <a:pt x="1239159" y="1241896"/>
                      <a:pt x="960351" y="1402866"/>
                      <a:pt x="689105" y="1330186"/>
                    </a:cubicBezTo>
                    <a:cubicBezTo>
                      <a:pt x="417859" y="1257506"/>
                      <a:pt x="256889" y="978698"/>
                      <a:pt x="329569" y="707451"/>
                    </a:cubicBezTo>
                    <a:cubicBezTo>
                      <a:pt x="402249" y="436205"/>
                      <a:pt x="681057" y="275235"/>
                      <a:pt x="952303" y="347916"/>
                    </a:cubicBezTo>
                    <a:close/>
                    <a:moveTo>
                      <a:pt x="971799" y="275155"/>
                    </a:moveTo>
                    <a:cubicBezTo>
                      <a:pt x="660368" y="191707"/>
                      <a:pt x="340256" y="376524"/>
                      <a:pt x="256808" y="687955"/>
                    </a:cubicBezTo>
                    <a:cubicBezTo>
                      <a:pt x="173361" y="999387"/>
                      <a:pt x="358178" y="1319499"/>
                      <a:pt x="669609" y="1402947"/>
                    </a:cubicBezTo>
                    <a:cubicBezTo>
                      <a:pt x="981040" y="1486395"/>
                      <a:pt x="1301152" y="1301577"/>
                      <a:pt x="1384600" y="990146"/>
                    </a:cubicBezTo>
                    <a:cubicBezTo>
                      <a:pt x="1468047" y="678715"/>
                      <a:pt x="1283230" y="358603"/>
                      <a:pt x="971799" y="275155"/>
                    </a:cubicBezTo>
                    <a:close/>
                    <a:moveTo>
                      <a:pt x="1652142" y="394531"/>
                    </a:moveTo>
                    <a:lnTo>
                      <a:pt x="1649662" y="403784"/>
                    </a:lnTo>
                    <a:lnTo>
                      <a:pt x="1647140" y="399895"/>
                    </a:lnTo>
                    <a:close/>
                    <a:moveTo>
                      <a:pt x="1158157" y="65026"/>
                    </a:moveTo>
                    <a:lnTo>
                      <a:pt x="1154679" y="271718"/>
                    </a:lnTo>
                    <a:lnTo>
                      <a:pt x="1148331" y="270017"/>
                    </a:lnTo>
                    <a:cubicBezTo>
                      <a:pt x="1200055" y="299127"/>
                      <a:pt x="1246804" y="334821"/>
                      <a:pt x="1286346" y="377149"/>
                    </a:cubicBezTo>
                    <a:lnTo>
                      <a:pt x="1470353" y="331395"/>
                    </a:lnTo>
                    <a:lnTo>
                      <a:pt x="1588305" y="553229"/>
                    </a:lnTo>
                    <a:lnTo>
                      <a:pt x="1457194" y="671432"/>
                    </a:lnTo>
                    <a:cubicBezTo>
                      <a:pt x="1473630" y="731297"/>
                      <a:pt x="1481376" y="793983"/>
                      <a:pt x="1478595" y="857704"/>
                    </a:cubicBezTo>
                    <a:lnTo>
                      <a:pt x="1642362" y="948616"/>
                    </a:lnTo>
                    <a:lnTo>
                      <a:pt x="1577335" y="1191298"/>
                    </a:lnTo>
                    <a:lnTo>
                      <a:pt x="1378614" y="1187955"/>
                    </a:lnTo>
                    <a:cubicBezTo>
                      <a:pt x="1353489" y="1229936"/>
                      <a:pt x="1323048" y="1267799"/>
                      <a:pt x="1288939" y="1301599"/>
                    </a:cubicBezTo>
                    <a:lnTo>
                      <a:pt x="1354201" y="1471932"/>
                    </a:lnTo>
                    <a:lnTo>
                      <a:pt x="1148396" y="1616039"/>
                    </a:lnTo>
                    <a:lnTo>
                      <a:pt x="992294" y="1480516"/>
                    </a:lnTo>
                    <a:lnTo>
                      <a:pt x="1011291" y="1467215"/>
                    </a:lnTo>
                    <a:cubicBezTo>
                      <a:pt x="951500" y="1486565"/>
                      <a:pt x="888271" y="1495869"/>
                      <a:pt x="823805" y="1495510"/>
                    </a:cubicBezTo>
                    <a:lnTo>
                      <a:pt x="729193" y="1665940"/>
                    </a:lnTo>
                    <a:lnTo>
                      <a:pt x="486511" y="1600914"/>
                    </a:lnTo>
                    <a:lnTo>
                      <a:pt x="489790" y="1406012"/>
                    </a:lnTo>
                    <a:cubicBezTo>
                      <a:pt x="438364" y="1376702"/>
                      <a:pt x="391917" y="1340859"/>
                      <a:pt x="352658" y="1298452"/>
                    </a:cubicBezTo>
                    <a:lnTo>
                      <a:pt x="355803" y="1305197"/>
                    </a:lnTo>
                    <a:lnTo>
                      <a:pt x="152856" y="1344512"/>
                    </a:lnTo>
                    <a:lnTo>
                      <a:pt x="46675" y="1116809"/>
                    </a:lnTo>
                    <a:lnTo>
                      <a:pt x="183929" y="1005520"/>
                    </a:lnTo>
                    <a:cubicBezTo>
                      <a:pt x="169279" y="951824"/>
                      <a:pt x="161626" y="895865"/>
                      <a:pt x="161615" y="838915"/>
                    </a:cubicBezTo>
                    <a:lnTo>
                      <a:pt x="0" y="749197"/>
                    </a:lnTo>
                    <a:lnTo>
                      <a:pt x="65026" y="506515"/>
                    </a:lnTo>
                    <a:lnTo>
                      <a:pt x="250227" y="509630"/>
                    </a:lnTo>
                    <a:cubicBezTo>
                      <a:pt x="275353" y="465291"/>
                      <a:pt x="305693" y="424864"/>
                      <a:pt x="340015" y="388679"/>
                    </a:cubicBezTo>
                    <a:lnTo>
                      <a:pt x="277984" y="197357"/>
                    </a:lnTo>
                    <a:lnTo>
                      <a:pt x="491050" y="64219"/>
                    </a:lnTo>
                    <a:lnTo>
                      <a:pt x="639843" y="207726"/>
                    </a:lnTo>
                    <a:lnTo>
                      <a:pt x="638348" y="208660"/>
                    </a:lnTo>
                    <a:cubicBezTo>
                      <a:pt x="696840" y="190256"/>
                      <a:pt x="758594" y="181748"/>
                      <a:pt x="821488" y="182440"/>
                    </a:cubicBezTo>
                    <a:lnTo>
                      <a:pt x="815140" y="180739"/>
                    </a:lnTo>
                    <a:lnTo>
                      <a:pt x="91547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12" name="Oval 21">
                <a:extLst>
                  <a:ext uri="{FF2B5EF4-FFF2-40B4-BE49-F238E27FC236}">
                    <a16:creationId xmlns:a16="http://schemas.microsoft.com/office/drawing/2014/main" id="{F548CA47-C563-4BB3-979A-C9E41E42F8E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361060" y="2871624"/>
                <a:ext cx="228226" cy="230133"/>
              </a:xfrm>
              <a:custGeom>
                <a:avLst/>
                <a:gdLst/>
                <a:ahLst/>
                <a:cxnLst/>
                <a:rect l="l" t="t" r="r" b="b"/>
                <a:pathLst>
                  <a:path w="1652142" h="1665940">
                    <a:moveTo>
                      <a:pt x="898689" y="548008"/>
                    </a:moveTo>
                    <a:cubicBezTo>
                      <a:pt x="737950" y="504938"/>
                      <a:pt x="572731" y="600328"/>
                      <a:pt x="529661" y="761066"/>
                    </a:cubicBezTo>
                    <a:cubicBezTo>
                      <a:pt x="486591" y="921805"/>
                      <a:pt x="581980" y="1087025"/>
                      <a:pt x="742719" y="1130094"/>
                    </a:cubicBezTo>
                    <a:cubicBezTo>
                      <a:pt x="903458" y="1173164"/>
                      <a:pt x="1068677" y="1077775"/>
                      <a:pt x="1111747" y="917036"/>
                    </a:cubicBezTo>
                    <a:cubicBezTo>
                      <a:pt x="1154817" y="756297"/>
                      <a:pt x="1059428" y="591077"/>
                      <a:pt x="898689" y="548008"/>
                    </a:cubicBezTo>
                    <a:close/>
                    <a:moveTo>
                      <a:pt x="952303" y="347916"/>
                    </a:moveTo>
                    <a:cubicBezTo>
                      <a:pt x="1223549" y="420596"/>
                      <a:pt x="1384519" y="699404"/>
                      <a:pt x="1311839" y="970650"/>
                    </a:cubicBezTo>
                    <a:cubicBezTo>
                      <a:pt x="1239159" y="1241896"/>
                      <a:pt x="960351" y="1402866"/>
                      <a:pt x="689105" y="1330186"/>
                    </a:cubicBezTo>
                    <a:cubicBezTo>
                      <a:pt x="417859" y="1257506"/>
                      <a:pt x="256889" y="978698"/>
                      <a:pt x="329569" y="707451"/>
                    </a:cubicBezTo>
                    <a:cubicBezTo>
                      <a:pt x="402249" y="436205"/>
                      <a:pt x="681057" y="275235"/>
                      <a:pt x="952303" y="347916"/>
                    </a:cubicBezTo>
                    <a:close/>
                    <a:moveTo>
                      <a:pt x="971799" y="275155"/>
                    </a:moveTo>
                    <a:cubicBezTo>
                      <a:pt x="660368" y="191707"/>
                      <a:pt x="340256" y="376524"/>
                      <a:pt x="256808" y="687955"/>
                    </a:cubicBezTo>
                    <a:cubicBezTo>
                      <a:pt x="173361" y="999387"/>
                      <a:pt x="358178" y="1319499"/>
                      <a:pt x="669609" y="1402947"/>
                    </a:cubicBezTo>
                    <a:cubicBezTo>
                      <a:pt x="981040" y="1486395"/>
                      <a:pt x="1301152" y="1301577"/>
                      <a:pt x="1384600" y="990146"/>
                    </a:cubicBezTo>
                    <a:cubicBezTo>
                      <a:pt x="1468047" y="678715"/>
                      <a:pt x="1283230" y="358603"/>
                      <a:pt x="971799" y="275155"/>
                    </a:cubicBezTo>
                    <a:close/>
                    <a:moveTo>
                      <a:pt x="1652142" y="394531"/>
                    </a:moveTo>
                    <a:lnTo>
                      <a:pt x="1649662" y="403784"/>
                    </a:lnTo>
                    <a:lnTo>
                      <a:pt x="1647140" y="399895"/>
                    </a:lnTo>
                    <a:close/>
                    <a:moveTo>
                      <a:pt x="1158157" y="65026"/>
                    </a:moveTo>
                    <a:lnTo>
                      <a:pt x="1154679" y="271718"/>
                    </a:lnTo>
                    <a:lnTo>
                      <a:pt x="1148331" y="270017"/>
                    </a:lnTo>
                    <a:cubicBezTo>
                      <a:pt x="1200055" y="299127"/>
                      <a:pt x="1246804" y="334821"/>
                      <a:pt x="1286346" y="377149"/>
                    </a:cubicBezTo>
                    <a:lnTo>
                      <a:pt x="1470353" y="331395"/>
                    </a:lnTo>
                    <a:lnTo>
                      <a:pt x="1588305" y="553229"/>
                    </a:lnTo>
                    <a:lnTo>
                      <a:pt x="1457194" y="671432"/>
                    </a:lnTo>
                    <a:cubicBezTo>
                      <a:pt x="1473630" y="731297"/>
                      <a:pt x="1481376" y="793983"/>
                      <a:pt x="1478595" y="857704"/>
                    </a:cubicBezTo>
                    <a:lnTo>
                      <a:pt x="1642362" y="948616"/>
                    </a:lnTo>
                    <a:lnTo>
                      <a:pt x="1577335" y="1191298"/>
                    </a:lnTo>
                    <a:lnTo>
                      <a:pt x="1378614" y="1187955"/>
                    </a:lnTo>
                    <a:cubicBezTo>
                      <a:pt x="1353489" y="1229936"/>
                      <a:pt x="1323048" y="1267799"/>
                      <a:pt x="1288939" y="1301599"/>
                    </a:cubicBezTo>
                    <a:lnTo>
                      <a:pt x="1354201" y="1471932"/>
                    </a:lnTo>
                    <a:lnTo>
                      <a:pt x="1148396" y="1616039"/>
                    </a:lnTo>
                    <a:lnTo>
                      <a:pt x="992294" y="1480516"/>
                    </a:lnTo>
                    <a:lnTo>
                      <a:pt x="1011291" y="1467215"/>
                    </a:lnTo>
                    <a:cubicBezTo>
                      <a:pt x="951500" y="1486565"/>
                      <a:pt x="888271" y="1495869"/>
                      <a:pt x="823805" y="1495510"/>
                    </a:cubicBezTo>
                    <a:lnTo>
                      <a:pt x="729193" y="1665940"/>
                    </a:lnTo>
                    <a:lnTo>
                      <a:pt x="486511" y="1600914"/>
                    </a:lnTo>
                    <a:lnTo>
                      <a:pt x="489790" y="1406012"/>
                    </a:lnTo>
                    <a:cubicBezTo>
                      <a:pt x="438364" y="1376702"/>
                      <a:pt x="391917" y="1340859"/>
                      <a:pt x="352658" y="1298452"/>
                    </a:cubicBezTo>
                    <a:lnTo>
                      <a:pt x="355803" y="1305197"/>
                    </a:lnTo>
                    <a:lnTo>
                      <a:pt x="152856" y="1344512"/>
                    </a:lnTo>
                    <a:lnTo>
                      <a:pt x="46675" y="1116809"/>
                    </a:lnTo>
                    <a:lnTo>
                      <a:pt x="183929" y="1005520"/>
                    </a:lnTo>
                    <a:cubicBezTo>
                      <a:pt x="169279" y="951824"/>
                      <a:pt x="161626" y="895865"/>
                      <a:pt x="161615" y="838915"/>
                    </a:cubicBezTo>
                    <a:lnTo>
                      <a:pt x="0" y="749197"/>
                    </a:lnTo>
                    <a:lnTo>
                      <a:pt x="65026" y="506515"/>
                    </a:lnTo>
                    <a:lnTo>
                      <a:pt x="250227" y="509630"/>
                    </a:lnTo>
                    <a:cubicBezTo>
                      <a:pt x="275353" y="465291"/>
                      <a:pt x="305693" y="424864"/>
                      <a:pt x="340015" y="388679"/>
                    </a:cubicBezTo>
                    <a:lnTo>
                      <a:pt x="277984" y="197357"/>
                    </a:lnTo>
                    <a:lnTo>
                      <a:pt x="491050" y="64219"/>
                    </a:lnTo>
                    <a:lnTo>
                      <a:pt x="639843" y="207726"/>
                    </a:lnTo>
                    <a:lnTo>
                      <a:pt x="638348" y="208660"/>
                    </a:lnTo>
                    <a:cubicBezTo>
                      <a:pt x="696840" y="190256"/>
                      <a:pt x="758594" y="181748"/>
                      <a:pt x="821488" y="182440"/>
                    </a:cubicBezTo>
                    <a:lnTo>
                      <a:pt x="815140" y="180739"/>
                    </a:lnTo>
                    <a:lnTo>
                      <a:pt x="91547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13" name="Oval 21">
                <a:extLst>
                  <a:ext uri="{FF2B5EF4-FFF2-40B4-BE49-F238E27FC236}">
                    <a16:creationId xmlns:a16="http://schemas.microsoft.com/office/drawing/2014/main" id="{E8EC3163-9668-4FB0-B765-2B0CAB3945F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329001" y="3119404"/>
                <a:ext cx="98975" cy="99802"/>
              </a:xfrm>
              <a:custGeom>
                <a:avLst/>
                <a:gdLst/>
                <a:ahLst/>
                <a:cxnLst/>
                <a:rect l="l" t="t" r="r" b="b"/>
                <a:pathLst>
                  <a:path w="1652142" h="1665940">
                    <a:moveTo>
                      <a:pt x="898689" y="548008"/>
                    </a:moveTo>
                    <a:cubicBezTo>
                      <a:pt x="737950" y="504938"/>
                      <a:pt x="572731" y="600328"/>
                      <a:pt x="529661" y="761066"/>
                    </a:cubicBezTo>
                    <a:cubicBezTo>
                      <a:pt x="486591" y="921805"/>
                      <a:pt x="581980" y="1087025"/>
                      <a:pt x="742719" y="1130094"/>
                    </a:cubicBezTo>
                    <a:cubicBezTo>
                      <a:pt x="903458" y="1173164"/>
                      <a:pt x="1068677" y="1077775"/>
                      <a:pt x="1111747" y="917036"/>
                    </a:cubicBezTo>
                    <a:cubicBezTo>
                      <a:pt x="1154817" y="756297"/>
                      <a:pt x="1059428" y="591077"/>
                      <a:pt x="898689" y="548008"/>
                    </a:cubicBezTo>
                    <a:close/>
                    <a:moveTo>
                      <a:pt x="952303" y="347916"/>
                    </a:moveTo>
                    <a:cubicBezTo>
                      <a:pt x="1223549" y="420596"/>
                      <a:pt x="1384519" y="699404"/>
                      <a:pt x="1311839" y="970650"/>
                    </a:cubicBezTo>
                    <a:cubicBezTo>
                      <a:pt x="1239159" y="1241896"/>
                      <a:pt x="960351" y="1402866"/>
                      <a:pt x="689105" y="1330186"/>
                    </a:cubicBezTo>
                    <a:cubicBezTo>
                      <a:pt x="417859" y="1257506"/>
                      <a:pt x="256889" y="978698"/>
                      <a:pt x="329569" y="707451"/>
                    </a:cubicBezTo>
                    <a:cubicBezTo>
                      <a:pt x="402249" y="436205"/>
                      <a:pt x="681057" y="275235"/>
                      <a:pt x="952303" y="347916"/>
                    </a:cubicBezTo>
                    <a:close/>
                    <a:moveTo>
                      <a:pt x="971799" y="275155"/>
                    </a:moveTo>
                    <a:cubicBezTo>
                      <a:pt x="660368" y="191707"/>
                      <a:pt x="340256" y="376524"/>
                      <a:pt x="256808" y="687955"/>
                    </a:cubicBezTo>
                    <a:cubicBezTo>
                      <a:pt x="173361" y="999387"/>
                      <a:pt x="358178" y="1319499"/>
                      <a:pt x="669609" y="1402947"/>
                    </a:cubicBezTo>
                    <a:cubicBezTo>
                      <a:pt x="981040" y="1486395"/>
                      <a:pt x="1301152" y="1301577"/>
                      <a:pt x="1384600" y="990146"/>
                    </a:cubicBezTo>
                    <a:cubicBezTo>
                      <a:pt x="1468047" y="678715"/>
                      <a:pt x="1283230" y="358603"/>
                      <a:pt x="971799" y="275155"/>
                    </a:cubicBezTo>
                    <a:close/>
                    <a:moveTo>
                      <a:pt x="1652142" y="394531"/>
                    </a:moveTo>
                    <a:lnTo>
                      <a:pt x="1649662" y="403784"/>
                    </a:lnTo>
                    <a:lnTo>
                      <a:pt x="1647140" y="399895"/>
                    </a:lnTo>
                    <a:close/>
                    <a:moveTo>
                      <a:pt x="1158157" y="65026"/>
                    </a:moveTo>
                    <a:lnTo>
                      <a:pt x="1154679" y="271718"/>
                    </a:lnTo>
                    <a:lnTo>
                      <a:pt x="1148331" y="270017"/>
                    </a:lnTo>
                    <a:cubicBezTo>
                      <a:pt x="1200055" y="299127"/>
                      <a:pt x="1246804" y="334821"/>
                      <a:pt x="1286346" y="377149"/>
                    </a:cubicBezTo>
                    <a:lnTo>
                      <a:pt x="1470353" y="331395"/>
                    </a:lnTo>
                    <a:lnTo>
                      <a:pt x="1588305" y="553229"/>
                    </a:lnTo>
                    <a:lnTo>
                      <a:pt x="1457194" y="671432"/>
                    </a:lnTo>
                    <a:cubicBezTo>
                      <a:pt x="1473630" y="731297"/>
                      <a:pt x="1481376" y="793983"/>
                      <a:pt x="1478595" y="857704"/>
                    </a:cubicBezTo>
                    <a:lnTo>
                      <a:pt x="1642362" y="948616"/>
                    </a:lnTo>
                    <a:lnTo>
                      <a:pt x="1577335" y="1191298"/>
                    </a:lnTo>
                    <a:lnTo>
                      <a:pt x="1378614" y="1187955"/>
                    </a:lnTo>
                    <a:cubicBezTo>
                      <a:pt x="1353489" y="1229936"/>
                      <a:pt x="1323048" y="1267799"/>
                      <a:pt x="1288939" y="1301599"/>
                    </a:cubicBezTo>
                    <a:lnTo>
                      <a:pt x="1354201" y="1471932"/>
                    </a:lnTo>
                    <a:lnTo>
                      <a:pt x="1148396" y="1616039"/>
                    </a:lnTo>
                    <a:lnTo>
                      <a:pt x="992294" y="1480516"/>
                    </a:lnTo>
                    <a:lnTo>
                      <a:pt x="1011291" y="1467215"/>
                    </a:lnTo>
                    <a:cubicBezTo>
                      <a:pt x="951500" y="1486565"/>
                      <a:pt x="888271" y="1495869"/>
                      <a:pt x="823805" y="1495510"/>
                    </a:cubicBezTo>
                    <a:lnTo>
                      <a:pt x="729193" y="1665940"/>
                    </a:lnTo>
                    <a:lnTo>
                      <a:pt x="486511" y="1600914"/>
                    </a:lnTo>
                    <a:lnTo>
                      <a:pt x="489790" y="1406012"/>
                    </a:lnTo>
                    <a:cubicBezTo>
                      <a:pt x="438364" y="1376702"/>
                      <a:pt x="391917" y="1340859"/>
                      <a:pt x="352658" y="1298452"/>
                    </a:cubicBezTo>
                    <a:lnTo>
                      <a:pt x="355803" y="1305197"/>
                    </a:lnTo>
                    <a:lnTo>
                      <a:pt x="152856" y="1344512"/>
                    </a:lnTo>
                    <a:lnTo>
                      <a:pt x="46675" y="1116809"/>
                    </a:lnTo>
                    <a:lnTo>
                      <a:pt x="183929" y="1005520"/>
                    </a:lnTo>
                    <a:cubicBezTo>
                      <a:pt x="169279" y="951824"/>
                      <a:pt x="161626" y="895865"/>
                      <a:pt x="161615" y="838915"/>
                    </a:cubicBezTo>
                    <a:lnTo>
                      <a:pt x="0" y="749197"/>
                    </a:lnTo>
                    <a:lnTo>
                      <a:pt x="65026" y="506515"/>
                    </a:lnTo>
                    <a:lnTo>
                      <a:pt x="250227" y="509630"/>
                    </a:lnTo>
                    <a:cubicBezTo>
                      <a:pt x="275353" y="465291"/>
                      <a:pt x="305693" y="424864"/>
                      <a:pt x="340015" y="388679"/>
                    </a:cubicBezTo>
                    <a:lnTo>
                      <a:pt x="277984" y="197357"/>
                    </a:lnTo>
                    <a:lnTo>
                      <a:pt x="491050" y="64219"/>
                    </a:lnTo>
                    <a:lnTo>
                      <a:pt x="639843" y="207726"/>
                    </a:lnTo>
                    <a:lnTo>
                      <a:pt x="638348" y="208660"/>
                    </a:lnTo>
                    <a:cubicBezTo>
                      <a:pt x="696840" y="190256"/>
                      <a:pt x="758594" y="181748"/>
                      <a:pt x="821488" y="182440"/>
                    </a:cubicBezTo>
                    <a:lnTo>
                      <a:pt x="815140" y="180739"/>
                    </a:lnTo>
                    <a:lnTo>
                      <a:pt x="91547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14" name="Oval 21">
                <a:extLst>
                  <a:ext uri="{FF2B5EF4-FFF2-40B4-BE49-F238E27FC236}">
                    <a16:creationId xmlns:a16="http://schemas.microsoft.com/office/drawing/2014/main" id="{1CFCDB2D-7A8B-4242-BB67-2AC0D814610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289480" y="2513009"/>
                <a:ext cx="98975" cy="99802"/>
              </a:xfrm>
              <a:custGeom>
                <a:avLst/>
                <a:gdLst/>
                <a:ahLst/>
                <a:cxnLst/>
                <a:rect l="l" t="t" r="r" b="b"/>
                <a:pathLst>
                  <a:path w="1652142" h="1665940">
                    <a:moveTo>
                      <a:pt x="898689" y="548008"/>
                    </a:moveTo>
                    <a:cubicBezTo>
                      <a:pt x="737950" y="504938"/>
                      <a:pt x="572731" y="600328"/>
                      <a:pt x="529661" y="761066"/>
                    </a:cubicBezTo>
                    <a:cubicBezTo>
                      <a:pt x="486591" y="921805"/>
                      <a:pt x="581980" y="1087025"/>
                      <a:pt x="742719" y="1130094"/>
                    </a:cubicBezTo>
                    <a:cubicBezTo>
                      <a:pt x="903458" y="1173164"/>
                      <a:pt x="1068677" y="1077775"/>
                      <a:pt x="1111747" y="917036"/>
                    </a:cubicBezTo>
                    <a:cubicBezTo>
                      <a:pt x="1154817" y="756297"/>
                      <a:pt x="1059428" y="591077"/>
                      <a:pt x="898689" y="548008"/>
                    </a:cubicBezTo>
                    <a:close/>
                    <a:moveTo>
                      <a:pt x="952303" y="347916"/>
                    </a:moveTo>
                    <a:cubicBezTo>
                      <a:pt x="1223549" y="420596"/>
                      <a:pt x="1384519" y="699404"/>
                      <a:pt x="1311839" y="970650"/>
                    </a:cubicBezTo>
                    <a:cubicBezTo>
                      <a:pt x="1239159" y="1241896"/>
                      <a:pt x="960351" y="1402866"/>
                      <a:pt x="689105" y="1330186"/>
                    </a:cubicBezTo>
                    <a:cubicBezTo>
                      <a:pt x="417859" y="1257506"/>
                      <a:pt x="256889" y="978698"/>
                      <a:pt x="329569" y="707451"/>
                    </a:cubicBezTo>
                    <a:cubicBezTo>
                      <a:pt x="402249" y="436205"/>
                      <a:pt x="681057" y="275235"/>
                      <a:pt x="952303" y="347916"/>
                    </a:cubicBezTo>
                    <a:close/>
                    <a:moveTo>
                      <a:pt x="971799" y="275155"/>
                    </a:moveTo>
                    <a:cubicBezTo>
                      <a:pt x="660368" y="191707"/>
                      <a:pt x="340256" y="376524"/>
                      <a:pt x="256808" y="687955"/>
                    </a:cubicBezTo>
                    <a:cubicBezTo>
                      <a:pt x="173361" y="999387"/>
                      <a:pt x="358178" y="1319499"/>
                      <a:pt x="669609" y="1402947"/>
                    </a:cubicBezTo>
                    <a:cubicBezTo>
                      <a:pt x="981040" y="1486395"/>
                      <a:pt x="1301152" y="1301577"/>
                      <a:pt x="1384600" y="990146"/>
                    </a:cubicBezTo>
                    <a:cubicBezTo>
                      <a:pt x="1468047" y="678715"/>
                      <a:pt x="1283230" y="358603"/>
                      <a:pt x="971799" y="275155"/>
                    </a:cubicBezTo>
                    <a:close/>
                    <a:moveTo>
                      <a:pt x="1652142" y="394531"/>
                    </a:moveTo>
                    <a:lnTo>
                      <a:pt x="1649662" y="403784"/>
                    </a:lnTo>
                    <a:lnTo>
                      <a:pt x="1647140" y="399895"/>
                    </a:lnTo>
                    <a:close/>
                    <a:moveTo>
                      <a:pt x="1158157" y="65026"/>
                    </a:moveTo>
                    <a:lnTo>
                      <a:pt x="1154679" y="271718"/>
                    </a:lnTo>
                    <a:lnTo>
                      <a:pt x="1148331" y="270017"/>
                    </a:lnTo>
                    <a:cubicBezTo>
                      <a:pt x="1200055" y="299127"/>
                      <a:pt x="1246804" y="334821"/>
                      <a:pt x="1286346" y="377149"/>
                    </a:cubicBezTo>
                    <a:lnTo>
                      <a:pt x="1470353" y="331395"/>
                    </a:lnTo>
                    <a:lnTo>
                      <a:pt x="1588305" y="553229"/>
                    </a:lnTo>
                    <a:lnTo>
                      <a:pt x="1457194" y="671432"/>
                    </a:lnTo>
                    <a:cubicBezTo>
                      <a:pt x="1473630" y="731297"/>
                      <a:pt x="1481376" y="793983"/>
                      <a:pt x="1478595" y="857704"/>
                    </a:cubicBezTo>
                    <a:lnTo>
                      <a:pt x="1642362" y="948616"/>
                    </a:lnTo>
                    <a:lnTo>
                      <a:pt x="1577335" y="1191298"/>
                    </a:lnTo>
                    <a:lnTo>
                      <a:pt x="1378614" y="1187955"/>
                    </a:lnTo>
                    <a:cubicBezTo>
                      <a:pt x="1353489" y="1229936"/>
                      <a:pt x="1323048" y="1267799"/>
                      <a:pt x="1288939" y="1301599"/>
                    </a:cubicBezTo>
                    <a:lnTo>
                      <a:pt x="1354201" y="1471932"/>
                    </a:lnTo>
                    <a:lnTo>
                      <a:pt x="1148396" y="1616039"/>
                    </a:lnTo>
                    <a:lnTo>
                      <a:pt x="992294" y="1480516"/>
                    </a:lnTo>
                    <a:lnTo>
                      <a:pt x="1011291" y="1467215"/>
                    </a:lnTo>
                    <a:cubicBezTo>
                      <a:pt x="951500" y="1486565"/>
                      <a:pt x="888271" y="1495869"/>
                      <a:pt x="823805" y="1495510"/>
                    </a:cubicBezTo>
                    <a:lnTo>
                      <a:pt x="729193" y="1665940"/>
                    </a:lnTo>
                    <a:lnTo>
                      <a:pt x="486511" y="1600914"/>
                    </a:lnTo>
                    <a:lnTo>
                      <a:pt x="489790" y="1406012"/>
                    </a:lnTo>
                    <a:cubicBezTo>
                      <a:pt x="438364" y="1376702"/>
                      <a:pt x="391917" y="1340859"/>
                      <a:pt x="352658" y="1298452"/>
                    </a:cubicBezTo>
                    <a:lnTo>
                      <a:pt x="355803" y="1305197"/>
                    </a:lnTo>
                    <a:lnTo>
                      <a:pt x="152856" y="1344512"/>
                    </a:lnTo>
                    <a:lnTo>
                      <a:pt x="46675" y="1116809"/>
                    </a:lnTo>
                    <a:lnTo>
                      <a:pt x="183929" y="1005520"/>
                    </a:lnTo>
                    <a:cubicBezTo>
                      <a:pt x="169279" y="951824"/>
                      <a:pt x="161626" y="895865"/>
                      <a:pt x="161615" y="838915"/>
                    </a:cubicBezTo>
                    <a:lnTo>
                      <a:pt x="0" y="749197"/>
                    </a:lnTo>
                    <a:lnTo>
                      <a:pt x="65026" y="506515"/>
                    </a:lnTo>
                    <a:lnTo>
                      <a:pt x="250227" y="509630"/>
                    </a:lnTo>
                    <a:cubicBezTo>
                      <a:pt x="275353" y="465291"/>
                      <a:pt x="305693" y="424864"/>
                      <a:pt x="340015" y="388679"/>
                    </a:cubicBezTo>
                    <a:lnTo>
                      <a:pt x="277984" y="197357"/>
                    </a:lnTo>
                    <a:lnTo>
                      <a:pt x="491050" y="64219"/>
                    </a:lnTo>
                    <a:lnTo>
                      <a:pt x="639843" y="207726"/>
                    </a:lnTo>
                    <a:lnTo>
                      <a:pt x="638348" y="208660"/>
                    </a:lnTo>
                    <a:cubicBezTo>
                      <a:pt x="696840" y="190256"/>
                      <a:pt x="758594" y="181748"/>
                      <a:pt x="821488" y="182440"/>
                    </a:cubicBezTo>
                    <a:lnTo>
                      <a:pt x="815140" y="180739"/>
                    </a:lnTo>
                    <a:lnTo>
                      <a:pt x="91547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15" name="Oval 21">
                <a:extLst>
                  <a:ext uri="{FF2B5EF4-FFF2-40B4-BE49-F238E27FC236}">
                    <a16:creationId xmlns:a16="http://schemas.microsoft.com/office/drawing/2014/main" id="{80D15435-8949-48A5-8292-53E08FA86A3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682300" y="2444570"/>
                <a:ext cx="98975" cy="99802"/>
              </a:xfrm>
              <a:custGeom>
                <a:avLst/>
                <a:gdLst/>
                <a:ahLst/>
                <a:cxnLst/>
                <a:rect l="l" t="t" r="r" b="b"/>
                <a:pathLst>
                  <a:path w="1652142" h="1665940">
                    <a:moveTo>
                      <a:pt x="898689" y="548008"/>
                    </a:moveTo>
                    <a:cubicBezTo>
                      <a:pt x="737950" y="504938"/>
                      <a:pt x="572731" y="600328"/>
                      <a:pt x="529661" y="761066"/>
                    </a:cubicBezTo>
                    <a:cubicBezTo>
                      <a:pt x="486591" y="921805"/>
                      <a:pt x="581980" y="1087025"/>
                      <a:pt x="742719" y="1130094"/>
                    </a:cubicBezTo>
                    <a:cubicBezTo>
                      <a:pt x="903458" y="1173164"/>
                      <a:pt x="1068677" y="1077775"/>
                      <a:pt x="1111747" y="917036"/>
                    </a:cubicBezTo>
                    <a:cubicBezTo>
                      <a:pt x="1154817" y="756297"/>
                      <a:pt x="1059428" y="591077"/>
                      <a:pt x="898689" y="548008"/>
                    </a:cubicBezTo>
                    <a:close/>
                    <a:moveTo>
                      <a:pt x="952303" y="347916"/>
                    </a:moveTo>
                    <a:cubicBezTo>
                      <a:pt x="1223549" y="420596"/>
                      <a:pt x="1384519" y="699404"/>
                      <a:pt x="1311839" y="970650"/>
                    </a:cubicBezTo>
                    <a:cubicBezTo>
                      <a:pt x="1239159" y="1241896"/>
                      <a:pt x="960351" y="1402866"/>
                      <a:pt x="689105" y="1330186"/>
                    </a:cubicBezTo>
                    <a:cubicBezTo>
                      <a:pt x="417859" y="1257506"/>
                      <a:pt x="256889" y="978698"/>
                      <a:pt x="329569" y="707451"/>
                    </a:cubicBezTo>
                    <a:cubicBezTo>
                      <a:pt x="402249" y="436205"/>
                      <a:pt x="681057" y="275235"/>
                      <a:pt x="952303" y="347916"/>
                    </a:cubicBezTo>
                    <a:close/>
                    <a:moveTo>
                      <a:pt x="971799" y="275155"/>
                    </a:moveTo>
                    <a:cubicBezTo>
                      <a:pt x="660368" y="191707"/>
                      <a:pt x="340256" y="376524"/>
                      <a:pt x="256808" y="687955"/>
                    </a:cubicBezTo>
                    <a:cubicBezTo>
                      <a:pt x="173361" y="999387"/>
                      <a:pt x="358178" y="1319499"/>
                      <a:pt x="669609" y="1402947"/>
                    </a:cubicBezTo>
                    <a:cubicBezTo>
                      <a:pt x="981040" y="1486395"/>
                      <a:pt x="1301152" y="1301577"/>
                      <a:pt x="1384600" y="990146"/>
                    </a:cubicBezTo>
                    <a:cubicBezTo>
                      <a:pt x="1468047" y="678715"/>
                      <a:pt x="1283230" y="358603"/>
                      <a:pt x="971799" y="275155"/>
                    </a:cubicBezTo>
                    <a:close/>
                    <a:moveTo>
                      <a:pt x="1652142" y="394531"/>
                    </a:moveTo>
                    <a:lnTo>
                      <a:pt x="1649662" y="403784"/>
                    </a:lnTo>
                    <a:lnTo>
                      <a:pt x="1647140" y="399895"/>
                    </a:lnTo>
                    <a:close/>
                    <a:moveTo>
                      <a:pt x="1158157" y="65026"/>
                    </a:moveTo>
                    <a:lnTo>
                      <a:pt x="1154679" y="271718"/>
                    </a:lnTo>
                    <a:lnTo>
                      <a:pt x="1148331" y="270017"/>
                    </a:lnTo>
                    <a:cubicBezTo>
                      <a:pt x="1200055" y="299127"/>
                      <a:pt x="1246804" y="334821"/>
                      <a:pt x="1286346" y="377149"/>
                    </a:cubicBezTo>
                    <a:lnTo>
                      <a:pt x="1470353" y="331395"/>
                    </a:lnTo>
                    <a:lnTo>
                      <a:pt x="1588305" y="553229"/>
                    </a:lnTo>
                    <a:lnTo>
                      <a:pt x="1457194" y="671432"/>
                    </a:lnTo>
                    <a:cubicBezTo>
                      <a:pt x="1473630" y="731297"/>
                      <a:pt x="1481376" y="793983"/>
                      <a:pt x="1478595" y="857704"/>
                    </a:cubicBezTo>
                    <a:lnTo>
                      <a:pt x="1642362" y="948616"/>
                    </a:lnTo>
                    <a:lnTo>
                      <a:pt x="1577335" y="1191298"/>
                    </a:lnTo>
                    <a:lnTo>
                      <a:pt x="1378614" y="1187955"/>
                    </a:lnTo>
                    <a:cubicBezTo>
                      <a:pt x="1353489" y="1229936"/>
                      <a:pt x="1323048" y="1267799"/>
                      <a:pt x="1288939" y="1301599"/>
                    </a:cubicBezTo>
                    <a:lnTo>
                      <a:pt x="1354201" y="1471932"/>
                    </a:lnTo>
                    <a:lnTo>
                      <a:pt x="1148396" y="1616039"/>
                    </a:lnTo>
                    <a:lnTo>
                      <a:pt x="992294" y="1480516"/>
                    </a:lnTo>
                    <a:lnTo>
                      <a:pt x="1011291" y="1467215"/>
                    </a:lnTo>
                    <a:cubicBezTo>
                      <a:pt x="951500" y="1486565"/>
                      <a:pt x="888271" y="1495869"/>
                      <a:pt x="823805" y="1495510"/>
                    </a:cubicBezTo>
                    <a:lnTo>
                      <a:pt x="729193" y="1665940"/>
                    </a:lnTo>
                    <a:lnTo>
                      <a:pt x="486511" y="1600914"/>
                    </a:lnTo>
                    <a:lnTo>
                      <a:pt x="489790" y="1406012"/>
                    </a:lnTo>
                    <a:cubicBezTo>
                      <a:pt x="438364" y="1376702"/>
                      <a:pt x="391917" y="1340859"/>
                      <a:pt x="352658" y="1298452"/>
                    </a:cubicBezTo>
                    <a:lnTo>
                      <a:pt x="355803" y="1305197"/>
                    </a:lnTo>
                    <a:lnTo>
                      <a:pt x="152856" y="1344512"/>
                    </a:lnTo>
                    <a:lnTo>
                      <a:pt x="46675" y="1116809"/>
                    </a:lnTo>
                    <a:lnTo>
                      <a:pt x="183929" y="1005520"/>
                    </a:lnTo>
                    <a:cubicBezTo>
                      <a:pt x="169279" y="951824"/>
                      <a:pt x="161626" y="895865"/>
                      <a:pt x="161615" y="838915"/>
                    </a:cubicBezTo>
                    <a:lnTo>
                      <a:pt x="0" y="749197"/>
                    </a:lnTo>
                    <a:lnTo>
                      <a:pt x="65026" y="506515"/>
                    </a:lnTo>
                    <a:lnTo>
                      <a:pt x="250227" y="509630"/>
                    </a:lnTo>
                    <a:cubicBezTo>
                      <a:pt x="275353" y="465291"/>
                      <a:pt x="305693" y="424864"/>
                      <a:pt x="340015" y="388679"/>
                    </a:cubicBezTo>
                    <a:lnTo>
                      <a:pt x="277984" y="197357"/>
                    </a:lnTo>
                    <a:lnTo>
                      <a:pt x="491050" y="64219"/>
                    </a:lnTo>
                    <a:lnTo>
                      <a:pt x="639843" y="207726"/>
                    </a:lnTo>
                    <a:lnTo>
                      <a:pt x="638348" y="208660"/>
                    </a:lnTo>
                    <a:cubicBezTo>
                      <a:pt x="696840" y="190256"/>
                      <a:pt x="758594" y="181748"/>
                      <a:pt x="821488" y="182440"/>
                    </a:cubicBezTo>
                    <a:lnTo>
                      <a:pt x="815140" y="180739"/>
                    </a:lnTo>
                    <a:lnTo>
                      <a:pt x="91547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16" name="Oval 21">
                <a:extLst>
                  <a:ext uri="{FF2B5EF4-FFF2-40B4-BE49-F238E27FC236}">
                    <a16:creationId xmlns:a16="http://schemas.microsoft.com/office/drawing/2014/main" id="{BAB82002-425A-46CD-BAD3-2A8DF4815B6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749364" y="2506052"/>
                <a:ext cx="98975" cy="99802"/>
              </a:xfrm>
              <a:custGeom>
                <a:avLst/>
                <a:gdLst/>
                <a:ahLst/>
                <a:cxnLst/>
                <a:rect l="l" t="t" r="r" b="b"/>
                <a:pathLst>
                  <a:path w="1652142" h="1665940">
                    <a:moveTo>
                      <a:pt x="898689" y="548008"/>
                    </a:moveTo>
                    <a:cubicBezTo>
                      <a:pt x="737950" y="504938"/>
                      <a:pt x="572731" y="600328"/>
                      <a:pt x="529661" y="761066"/>
                    </a:cubicBezTo>
                    <a:cubicBezTo>
                      <a:pt x="486591" y="921805"/>
                      <a:pt x="581980" y="1087025"/>
                      <a:pt x="742719" y="1130094"/>
                    </a:cubicBezTo>
                    <a:cubicBezTo>
                      <a:pt x="903458" y="1173164"/>
                      <a:pt x="1068677" y="1077775"/>
                      <a:pt x="1111747" y="917036"/>
                    </a:cubicBezTo>
                    <a:cubicBezTo>
                      <a:pt x="1154817" y="756297"/>
                      <a:pt x="1059428" y="591077"/>
                      <a:pt x="898689" y="548008"/>
                    </a:cubicBezTo>
                    <a:close/>
                    <a:moveTo>
                      <a:pt x="952303" y="347916"/>
                    </a:moveTo>
                    <a:cubicBezTo>
                      <a:pt x="1223549" y="420596"/>
                      <a:pt x="1384519" y="699404"/>
                      <a:pt x="1311839" y="970650"/>
                    </a:cubicBezTo>
                    <a:cubicBezTo>
                      <a:pt x="1239159" y="1241896"/>
                      <a:pt x="960351" y="1402866"/>
                      <a:pt x="689105" y="1330186"/>
                    </a:cubicBezTo>
                    <a:cubicBezTo>
                      <a:pt x="417859" y="1257506"/>
                      <a:pt x="256889" y="978698"/>
                      <a:pt x="329569" y="707451"/>
                    </a:cubicBezTo>
                    <a:cubicBezTo>
                      <a:pt x="402249" y="436205"/>
                      <a:pt x="681057" y="275235"/>
                      <a:pt x="952303" y="347916"/>
                    </a:cubicBezTo>
                    <a:close/>
                    <a:moveTo>
                      <a:pt x="971799" y="275155"/>
                    </a:moveTo>
                    <a:cubicBezTo>
                      <a:pt x="660368" y="191707"/>
                      <a:pt x="340256" y="376524"/>
                      <a:pt x="256808" y="687955"/>
                    </a:cubicBezTo>
                    <a:cubicBezTo>
                      <a:pt x="173361" y="999387"/>
                      <a:pt x="358178" y="1319499"/>
                      <a:pt x="669609" y="1402947"/>
                    </a:cubicBezTo>
                    <a:cubicBezTo>
                      <a:pt x="981040" y="1486395"/>
                      <a:pt x="1301152" y="1301577"/>
                      <a:pt x="1384600" y="990146"/>
                    </a:cubicBezTo>
                    <a:cubicBezTo>
                      <a:pt x="1468047" y="678715"/>
                      <a:pt x="1283230" y="358603"/>
                      <a:pt x="971799" y="275155"/>
                    </a:cubicBezTo>
                    <a:close/>
                    <a:moveTo>
                      <a:pt x="1652142" y="394531"/>
                    </a:moveTo>
                    <a:lnTo>
                      <a:pt x="1649662" y="403784"/>
                    </a:lnTo>
                    <a:lnTo>
                      <a:pt x="1647140" y="399895"/>
                    </a:lnTo>
                    <a:close/>
                    <a:moveTo>
                      <a:pt x="1158157" y="65026"/>
                    </a:moveTo>
                    <a:lnTo>
                      <a:pt x="1154679" y="271718"/>
                    </a:lnTo>
                    <a:lnTo>
                      <a:pt x="1148331" y="270017"/>
                    </a:lnTo>
                    <a:cubicBezTo>
                      <a:pt x="1200055" y="299127"/>
                      <a:pt x="1246804" y="334821"/>
                      <a:pt x="1286346" y="377149"/>
                    </a:cubicBezTo>
                    <a:lnTo>
                      <a:pt x="1470353" y="331395"/>
                    </a:lnTo>
                    <a:lnTo>
                      <a:pt x="1588305" y="553229"/>
                    </a:lnTo>
                    <a:lnTo>
                      <a:pt x="1457194" y="671432"/>
                    </a:lnTo>
                    <a:cubicBezTo>
                      <a:pt x="1473630" y="731297"/>
                      <a:pt x="1481376" y="793983"/>
                      <a:pt x="1478595" y="857704"/>
                    </a:cubicBezTo>
                    <a:lnTo>
                      <a:pt x="1642362" y="948616"/>
                    </a:lnTo>
                    <a:lnTo>
                      <a:pt x="1577335" y="1191298"/>
                    </a:lnTo>
                    <a:lnTo>
                      <a:pt x="1378614" y="1187955"/>
                    </a:lnTo>
                    <a:cubicBezTo>
                      <a:pt x="1353489" y="1229936"/>
                      <a:pt x="1323048" y="1267799"/>
                      <a:pt x="1288939" y="1301599"/>
                    </a:cubicBezTo>
                    <a:lnTo>
                      <a:pt x="1354201" y="1471932"/>
                    </a:lnTo>
                    <a:lnTo>
                      <a:pt x="1148396" y="1616039"/>
                    </a:lnTo>
                    <a:lnTo>
                      <a:pt x="992294" y="1480516"/>
                    </a:lnTo>
                    <a:lnTo>
                      <a:pt x="1011291" y="1467215"/>
                    </a:lnTo>
                    <a:cubicBezTo>
                      <a:pt x="951500" y="1486565"/>
                      <a:pt x="888271" y="1495869"/>
                      <a:pt x="823805" y="1495510"/>
                    </a:cubicBezTo>
                    <a:lnTo>
                      <a:pt x="729193" y="1665940"/>
                    </a:lnTo>
                    <a:lnTo>
                      <a:pt x="486511" y="1600914"/>
                    </a:lnTo>
                    <a:lnTo>
                      <a:pt x="489790" y="1406012"/>
                    </a:lnTo>
                    <a:cubicBezTo>
                      <a:pt x="438364" y="1376702"/>
                      <a:pt x="391917" y="1340859"/>
                      <a:pt x="352658" y="1298452"/>
                    </a:cubicBezTo>
                    <a:lnTo>
                      <a:pt x="355803" y="1305197"/>
                    </a:lnTo>
                    <a:lnTo>
                      <a:pt x="152856" y="1344512"/>
                    </a:lnTo>
                    <a:lnTo>
                      <a:pt x="46675" y="1116809"/>
                    </a:lnTo>
                    <a:lnTo>
                      <a:pt x="183929" y="1005520"/>
                    </a:lnTo>
                    <a:cubicBezTo>
                      <a:pt x="169279" y="951824"/>
                      <a:pt x="161626" y="895865"/>
                      <a:pt x="161615" y="838915"/>
                    </a:cubicBezTo>
                    <a:lnTo>
                      <a:pt x="0" y="749197"/>
                    </a:lnTo>
                    <a:lnTo>
                      <a:pt x="65026" y="506515"/>
                    </a:lnTo>
                    <a:lnTo>
                      <a:pt x="250227" y="509630"/>
                    </a:lnTo>
                    <a:cubicBezTo>
                      <a:pt x="275353" y="465291"/>
                      <a:pt x="305693" y="424864"/>
                      <a:pt x="340015" y="388679"/>
                    </a:cubicBezTo>
                    <a:lnTo>
                      <a:pt x="277984" y="197357"/>
                    </a:lnTo>
                    <a:lnTo>
                      <a:pt x="491050" y="64219"/>
                    </a:lnTo>
                    <a:lnTo>
                      <a:pt x="639843" y="207726"/>
                    </a:lnTo>
                    <a:lnTo>
                      <a:pt x="638348" y="208660"/>
                    </a:lnTo>
                    <a:cubicBezTo>
                      <a:pt x="696840" y="190256"/>
                      <a:pt x="758594" y="181748"/>
                      <a:pt x="821488" y="182440"/>
                    </a:cubicBezTo>
                    <a:lnTo>
                      <a:pt x="815140" y="180739"/>
                    </a:lnTo>
                    <a:lnTo>
                      <a:pt x="91547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17" name="Oval 21">
                <a:extLst>
                  <a:ext uri="{FF2B5EF4-FFF2-40B4-BE49-F238E27FC236}">
                    <a16:creationId xmlns:a16="http://schemas.microsoft.com/office/drawing/2014/main" id="{BE6208B8-0A11-47F0-944E-B6F411C1A98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020432" y="2794749"/>
                <a:ext cx="98975" cy="99802"/>
              </a:xfrm>
              <a:custGeom>
                <a:avLst/>
                <a:gdLst/>
                <a:ahLst/>
                <a:cxnLst/>
                <a:rect l="l" t="t" r="r" b="b"/>
                <a:pathLst>
                  <a:path w="1652142" h="1665940">
                    <a:moveTo>
                      <a:pt x="898689" y="548008"/>
                    </a:moveTo>
                    <a:cubicBezTo>
                      <a:pt x="737950" y="504938"/>
                      <a:pt x="572731" y="600328"/>
                      <a:pt x="529661" y="761066"/>
                    </a:cubicBezTo>
                    <a:cubicBezTo>
                      <a:pt x="486591" y="921805"/>
                      <a:pt x="581980" y="1087025"/>
                      <a:pt x="742719" y="1130094"/>
                    </a:cubicBezTo>
                    <a:cubicBezTo>
                      <a:pt x="903458" y="1173164"/>
                      <a:pt x="1068677" y="1077775"/>
                      <a:pt x="1111747" y="917036"/>
                    </a:cubicBezTo>
                    <a:cubicBezTo>
                      <a:pt x="1154817" y="756297"/>
                      <a:pt x="1059428" y="591077"/>
                      <a:pt x="898689" y="548008"/>
                    </a:cubicBezTo>
                    <a:close/>
                    <a:moveTo>
                      <a:pt x="952303" y="347916"/>
                    </a:moveTo>
                    <a:cubicBezTo>
                      <a:pt x="1223549" y="420596"/>
                      <a:pt x="1384519" y="699404"/>
                      <a:pt x="1311839" y="970650"/>
                    </a:cubicBezTo>
                    <a:cubicBezTo>
                      <a:pt x="1239159" y="1241896"/>
                      <a:pt x="960351" y="1402866"/>
                      <a:pt x="689105" y="1330186"/>
                    </a:cubicBezTo>
                    <a:cubicBezTo>
                      <a:pt x="417859" y="1257506"/>
                      <a:pt x="256889" y="978698"/>
                      <a:pt x="329569" y="707451"/>
                    </a:cubicBezTo>
                    <a:cubicBezTo>
                      <a:pt x="402249" y="436205"/>
                      <a:pt x="681057" y="275235"/>
                      <a:pt x="952303" y="347916"/>
                    </a:cubicBezTo>
                    <a:close/>
                    <a:moveTo>
                      <a:pt x="971799" y="275155"/>
                    </a:moveTo>
                    <a:cubicBezTo>
                      <a:pt x="660368" y="191707"/>
                      <a:pt x="340256" y="376524"/>
                      <a:pt x="256808" y="687955"/>
                    </a:cubicBezTo>
                    <a:cubicBezTo>
                      <a:pt x="173361" y="999387"/>
                      <a:pt x="358178" y="1319499"/>
                      <a:pt x="669609" y="1402947"/>
                    </a:cubicBezTo>
                    <a:cubicBezTo>
                      <a:pt x="981040" y="1486395"/>
                      <a:pt x="1301152" y="1301577"/>
                      <a:pt x="1384600" y="990146"/>
                    </a:cubicBezTo>
                    <a:cubicBezTo>
                      <a:pt x="1468047" y="678715"/>
                      <a:pt x="1283230" y="358603"/>
                      <a:pt x="971799" y="275155"/>
                    </a:cubicBezTo>
                    <a:close/>
                    <a:moveTo>
                      <a:pt x="1652142" y="394531"/>
                    </a:moveTo>
                    <a:lnTo>
                      <a:pt x="1649662" y="403784"/>
                    </a:lnTo>
                    <a:lnTo>
                      <a:pt x="1647140" y="399895"/>
                    </a:lnTo>
                    <a:close/>
                    <a:moveTo>
                      <a:pt x="1158157" y="65026"/>
                    </a:moveTo>
                    <a:lnTo>
                      <a:pt x="1154679" y="271718"/>
                    </a:lnTo>
                    <a:lnTo>
                      <a:pt x="1148331" y="270017"/>
                    </a:lnTo>
                    <a:cubicBezTo>
                      <a:pt x="1200055" y="299127"/>
                      <a:pt x="1246804" y="334821"/>
                      <a:pt x="1286346" y="377149"/>
                    </a:cubicBezTo>
                    <a:lnTo>
                      <a:pt x="1470353" y="331395"/>
                    </a:lnTo>
                    <a:lnTo>
                      <a:pt x="1588305" y="553229"/>
                    </a:lnTo>
                    <a:lnTo>
                      <a:pt x="1457194" y="671432"/>
                    </a:lnTo>
                    <a:cubicBezTo>
                      <a:pt x="1473630" y="731297"/>
                      <a:pt x="1481376" y="793983"/>
                      <a:pt x="1478595" y="857704"/>
                    </a:cubicBezTo>
                    <a:lnTo>
                      <a:pt x="1642362" y="948616"/>
                    </a:lnTo>
                    <a:lnTo>
                      <a:pt x="1577335" y="1191298"/>
                    </a:lnTo>
                    <a:lnTo>
                      <a:pt x="1378614" y="1187955"/>
                    </a:lnTo>
                    <a:cubicBezTo>
                      <a:pt x="1353489" y="1229936"/>
                      <a:pt x="1323048" y="1267799"/>
                      <a:pt x="1288939" y="1301599"/>
                    </a:cubicBezTo>
                    <a:lnTo>
                      <a:pt x="1354201" y="1471932"/>
                    </a:lnTo>
                    <a:lnTo>
                      <a:pt x="1148396" y="1616039"/>
                    </a:lnTo>
                    <a:lnTo>
                      <a:pt x="992294" y="1480516"/>
                    </a:lnTo>
                    <a:lnTo>
                      <a:pt x="1011291" y="1467215"/>
                    </a:lnTo>
                    <a:cubicBezTo>
                      <a:pt x="951500" y="1486565"/>
                      <a:pt x="888271" y="1495869"/>
                      <a:pt x="823805" y="1495510"/>
                    </a:cubicBezTo>
                    <a:lnTo>
                      <a:pt x="729193" y="1665940"/>
                    </a:lnTo>
                    <a:lnTo>
                      <a:pt x="486511" y="1600914"/>
                    </a:lnTo>
                    <a:lnTo>
                      <a:pt x="489790" y="1406012"/>
                    </a:lnTo>
                    <a:cubicBezTo>
                      <a:pt x="438364" y="1376702"/>
                      <a:pt x="391917" y="1340859"/>
                      <a:pt x="352658" y="1298452"/>
                    </a:cubicBezTo>
                    <a:lnTo>
                      <a:pt x="355803" y="1305197"/>
                    </a:lnTo>
                    <a:lnTo>
                      <a:pt x="152856" y="1344512"/>
                    </a:lnTo>
                    <a:lnTo>
                      <a:pt x="46675" y="1116809"/>
                    </a:lnTo>
                    <a:lnTo>
                      <a:pt x="183929" y="1005520"/>
                    </a:lnTo>
                    <a:cubicBezTo>
                      <a:pt x="169279" y="951824"/>
                      <a:pt x="161626" y="895865"/>
                      <a:pt x="161615" y="838915"/>
                    </a:cubicBezTo>
                    <a:lnTo>
                      <a:pt x="0" y="749197"/>
                    </a:lnTo>
                    <a:lnTo>
                      <a:pt x="65026" y="506515"/>
                    </a:lnTo>
                    <a:lnTo>
                      <a:pt x="250227" y="509630"/>
                    </a:lnTo>
                    <a:cubicBezTo>
                      <a:pt x="275353" y="465291"/>
                      <a:pt x="305693" y="424864"/>
                      <a:pt x="340015" y="388679"/>
                    </a:cubicBezTo>
                    <a:lnTo>
                      <a:pt x="277984" y="197357"/>
                    </a:lnTo>
                    <a:lnTo>
                      <a:pt x="491050" y="64219"/>
                    </a:lnTo>
                    <a:lnTo>
                      <a:pt x="639843" y="207726"/>
                    </a:lnTo>
                    <a:lnTo>
                      <a:pt x="638348" y="208660"/>
                    </a:lnTo>
                    <a:cubicBezTo>
                      <a:pt x="696840" y="190256"/>
                      <a:pt x="758594" y="181748"/>
                      <a:pt x="821488" y="182440"/>
                    </a:cubicBezTo>
                    <a:lnTo>
                      <a:pt x="815140" y="180739"/>
                    </a:lnTo>
                    <a:lnTo>
                      <a:pt x="91547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18" name="Oval 21">
                <a:extLst>
                  <a:ext uri="{FF2B5EF4-FFF2-40B4-BE49-F238E27FC236}">
                    <a16:creationId xmlns:a16="http://schemas.microsoft.com/office/drawing/2014/main" id="{6C59B6ED-D36C-4B9B-85C9-582667C92B9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642196" y="3210761"/>
                <a:ext cx="98975" cy="99802"/>
              </a:xfrm>
              <a:custGeom>
                <a:avLst/>
                <a:gdLst/>
                <a:ahLst/>
                <a:cxnLst/>
                <a:rect l="l" t="t" r="r" b="b"/>
                <a:pathLst>
                  <a:path w="1652142" h="1665940">
                    <a:moveTo>
                      <a:pt x="898689" y="548008"/>
                    </a:moveTo>
                    <a:cubicBezTo>
                      <a:pt x="737950" y="504938"/>
                      <a:pt x="572731" y="600328"/>
                      <a:pt x="529661" y="761066"/>
                    </a:cubicBezTo>
                    <a:cubicBezTo>
                      <a:pt x="486591" y="921805"/>
                      <a:pt x="581980" y="1087025"/>
                      <a:pt x="742719" y="1130094"/>
                    </a:cubicBezTo>
                    <a:cubicBezTo>
                      <a:pt x="903458" y="1173164"/>
                      <a:pt x="1068677" y="1077775"/>
                      <a:pt x="1111747" y="917036"/>
                    </a:cubicBezTo>
                    <a:cubicBezTo>
                      <a:pt x="1154817" y="756297"/>
                      <a:pt x="1059428" y="591077"/>
                      <a:pt x="898689" y="548008"/>
                    </a:cubicBezTo>
                    <a:close/>
                    <a:moveTo>
                      <a:pt x="952303" y="347916"/>
                    </a:moveTo>
                    <a:cubicBezTo>
                      <a:pt x="1223549" y="420596"/>
                      <a:pt x="1384519" y="699404"/>
                      <a:pt x="1311839" y="970650"/>
                    </a:cubicBezTo>
                    <a:cubicBezTo>
                      <a:pt x="1239159" y="1241896"/>
                      <a:pt x="960351" y="1402866"/>
                      <a:pt x="689105" y="1330186"/>
                    </a:cubicBezTo>
                    <a:cubicBezTo>
                      <a:pt x="417859" y="1257506"/>
                      <a:pt x="256889" y="978698"/>
                      <a:pt x="329569" y="707451"/>
                    </a:cubicBezTo>
                    <a:cubicBezTo>
                      <a:pt x="402249" y="436205"/>
                      <a:pt x="681057" y="275235"/>
                      <a:pt x="952303" y="347916"/>
                    </a:cubicBezTo>
                    <a:close/>
                    <a:moveTo>
                      <a:pt x="971799" y="275155"/>
                    </a:moveTo>
                    <a:cubicBezTo>
                      <a:pt x="660368" y="191707"/>
                      <a:pt x="340256" y="376524"/>
                      <a:pt x="256808" y="687955"/>
                    </a:cubicBezTo>
                    <a:cubicBezTo>
                      <a:pt x="173361" y="999387"/>
                      <a:pt x="358178" y="1319499"/>
                      <a:pt x="669609" y="1402947"/>
                    </a:cubicBezTo>
                    <a:cubicBezTo>
                      <a:pt x="981040" y="1486395"/>
                      <a:pt x="1301152" y="1301577"/>
                      <a:pt x="1384600" y="990146"/>
                    </a:cubicBezTo>
                    <a:cubicBezTo>
                      <a:pt x="1468047" y="678715"/>
                      <a:pt x="1283230" y="358603"/>
                      <a:pt x="971799" y="275155"/>
                    </a:cubicBezTo>
                    <a:close/>
                    <a:moveTo>
                      <a:pt x="1652142" y="394531"/>
                    </a:moveTo>
                    <a:lnTo>
                      <a:pt x="1649662" y="403784"/>
                    </a:lnTo>
                    <a:lnTo>
                      <a:pt x="1647140" y="399895"/>
                    </a:lnTo>
                    <a:close/>
                    <a:moveTo>
                      <a:pt x="1158157" y="65026"/>
                    </a:moveTo>
                    <a:lnTo>
                      <a:pt x="1154679" y="271718"/>
                    </a:lnTo>
                    <a:lnTo>
                      <a:pt x="1148331" y="270017"/>
                    </a:lnTo>
                    <a:cubicBezTo>
                      <a:pt x="1200055" y="299127"/>
                      <a:pt x="1246804" y="334821"/>
                      <a:pt x="1286346" y="377149"/>
                    </a:cubicBezTo>
                    <a:lnTo>
                      <a:pt x="1470353" y="331395"/>
                    </a:lnTo>
                    <a:lnTo>
                      <a:pt x="1588305" y="553229"/>
                    </a:lnTo>
                    <a:lnTo>
                      <a:pt x="1457194" y="671432"/>
                    </a:lnTo>
                    <a:cubicBezTo>
                      <a:pt x="1473630" y="731297"/>
                      <a:pt x="1481376" y="793983"/>
                      <a:pt x="1478595" y="857704"/>
                    </a:cubicBezTo>
                    <a:lnTo>
                      <a:pt x="1642362" y="948616"/>
                    </a:lnTo>
                    <a:lnTo>
                      <a:pt x="1577335" y="1191298"/>
                    </a:lnTo>
                    <a:lnTo>
                      <a:pt x="1378614" y="1187955"/>
                    </a:lnTo>
                    <a:cubicBezTo>
                      <a:pt x="1353489" y="1229936"/>
                      <a:pt x="1323048" y="1267799"/>
                      <a:pt x="1288939" y="1301599"/>
                    </a:cubicBezTo>
                    <a:lnTo>
                      <a:pt x="1354201" y="1471932"/>
                    </a:lnTo>
                    <a:lnTo>
                      <a:pt x="1148396" y="1616039"/>
                    </a:lnTo>
                    <a:lnTo>
                      <a:pt x="992294" y="1480516"/>
                    </a:lnTo>
                    <a:lnTo>
                      <a:pt x="1011291" y="1467215"/>
                    </a:lnTo>
                    <a:cubicBezTo>
                      <a:pt x="951500" y="1486565"/>
                      <a:pt x="888271" y="1495869"/>
                      <a:pt x="823805" y="1495510"/>
                    </a:cubicBezTo>
                    <a:lnTo>
                      <a:pt x="729193" y="1665940"/>
                    </a:lnTo>
                    <a:lnTo>
                      <a:pt x="486511" y="1600914"/>
                    </a:lnTo>
                    <a:lnTo>
                      <a:pt x="489790" y="1406012"/>
                    </a:lnTo>
                    <a:cubicBezTo>
                      <a:pt x="438364" y="1376702"/>
                      <a:pt x="391917" y="1340859"/>
                      <a:pt x="352658" y="1298452"/>
                    </a:cubicBezTo>
                    <a:lnTo>
                      <a:pt x="355803" y="1305197"/>
                    </a:lnTo>
                    <a:lnTo>
                      <a:pt x="152856" y="1344512"/>
                    </a:lnTo>
                    <a:lnTo>
                      <a:pt x="46675" y="1116809"/>
                    </a:lnTo>
                    <a:lnTo>
                      <a:pt x="183929" y="1005520"/>
                    </a:lnTo>
                    <a:cubicBezTo>
                      <a:pt x="169279" y="951824"/>
                      <a:pt x="161626" y="895865"/>
                      <a:pt x="161615" y="838915"/>
                    </a:cubicBezTo>
                    <a:lnTo>
                      <a:pt x="0" y="749197"/>
                    </a:lnTo>
                    <a:lnTo>
                      <a:pt x="65026" y="506515"/>
                    </a:lnTo>
                    <a:lnTo>
                      <a:pt x="250227" y="509630"/>
                    </a:lnTo>
                    <a:cubicBezTo>
                      <a:pt x="275353" y="465291"/>
                      <a:pt x="305693" y="424864"/>
                      <a:pt x="340015" y="388679"/>
                    </a:cubicBezTo>
                    <a:lnTo>
                      <a:pt x="277984" y="197357"/>
                    </a:lnTo>
                    <a:lnTo>
                      <a:pt x="491050" y="64219"/>
                    </a:lnTo>
                    <a:lnTo>
                      <a:pt x="639843" y="207726"/>
                    </a:lnTo>
                    <a:lnTo>
                      <a:pt x="638348" y="208660"/>
                    </a:lnTo>
                    <a:cubicBezTo>
                      <a:pt x="696840" y="190256"/>
                      <a:pt x="758594" y="181748"/>
                      <a:pt x="821488" y="182440"/>
                    </a:cubicBezTo>
                    <a:lnTo>
                      <a:pt x="815140" y="180739"/>
                    </a:lnTo>
                    <a:lnTo>
                      <a:pt x="91547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19" name="Oval 21">
                <a:extLst>
                  <a:ext uri="{FF2B5EF4-FFF2-40B4-BE49-F238E27FC236}">
                    <a16:creationId xmlns:a16="http://schemas.microsoft.com/office/drawing/2014/main" id="{9699748C-6F0D-4D10-A962-9A5A3E7BE8B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148211" y="1600868"/>
                <a:ext cx="282537" cy="284898"/>
              </a:xfrm>
              <a:custGeom>
                <a:avLst/>
                <a:gdLst/>
                <a:ahLst/>
                <a:cxnLst/>
                <a:rect l="l" t="t" r="r" b="b"/>
                <a:pathLst>
                  <a:path w="1652142" h="1665940">
                    <a:moveTo>
                      <a:pt x="898689" y="548008"/>
                    </a:moveTo>
                    <a:cubicBezTo>
                      <a:pt x="737950" y="504938"/>
                      <a:pt x="572731" y="600328"/>
                      <a:pt x="529661" y="761066"/>
                    </a:cubicBezTo>
                    <a:cubicBezTo>
                      <a:pt x="486591" y="921805"/>
                      <a:pt x="581980" y="1087025"/>
                      <a:pt x="742719" y="1130094"/>
                    </a:cubicBezTo>
                    <a:cubicBezTo>
                      <a:pt x="903458" y="1173164"/>
                      <a:pt x="1068677" y="1077775"/>
                      <a:pt x="1111747" y="917036"/>
                    </a:cubicBezTo>
                    <a:cubicBezTo>
                      <a:pt x="1154817" y="756297"/>
                      <a:pt x="1059428" y="591077"/>
                      <a:pt x="898689" y="548008"/>
                    </a:cubicBezTo>
                    <a:close/>
                    <a:moveTo>
                      <a:pt x="952303" y="347916"/>
                    </a:moveTo>
                    <a:cubicBezTo>
                      <a:pt x="1223549" y="420596"/>
                      <a:pt x="1384519" y="699404"/>
                      <a:pt x="1311839" y="970650"/>
                    </a:cubicBezTo>
                    <a:cubicBezTo>
                      <a:pt x="1239159" y="1241896"/>
                      <a:pt x="960351" y="1402866"/>
                      <a:pt x="689105" y="1330186"/>
                    </a:cubicBezTo>
                    <a:cubicBezTo>
                      <a:pt x="417859" y="1257506"/>
                      <a:pt x="256889" y="978698"/>
                      <a:pt x="329569" y="707451"/>
                    </a:cubicBezTo>
                    <a:cubicBezTo>
                      <a:pt x="402249" y="436205"/>
                      <a:pt x="681057" y="275235"/>
                      <a:pt x="952303" y="347916"/>
                    </a:cubicBezTo>
                    <a:close/>
                    <a:moveTo>
                      <a:pt x="971799" y="275155"/>
                    </a:moveTo>
                    <a:cubicBezTo>
                      <a:pt x="660368" y="191707"/>
                      <a:pt x="340256" y="376524"/>
                      <a:pt x="256808" y="687955"/>
                    </a:cubicBezTo>
                    <a:cubicBezTo>
                      <a:pt x="173361" y="999387"/>
                      <a:pt x="358178" y="1319499"/>
                      <a:pt x="669609" y="1402947"/>
                    </a:cubicBezTo>
                    <a:cubicBezTo>
                      <a:pt x="981040" y="1486395"/>
                      <a:pt x="1301152" y="1301577"/>
                      <a:pt x="1384600" y="990146"/>
                    </a:cubicBezTo>
                    <a:cubicBezTo>
                      <a:pt x="1468047" y="678715"/>
                      <a:pt x="1283230" y="358603"/>
                      <a:pt x="971799" y="275155"/>
                    </a:cubicBezTo>
                    <a:close/>
                    <a:moveTo>
                      <a:pt x="1652142" y="394531"/>
                    </a:moveTo>
                    <a:lnTo>
                      <a:pt x="1649662" y="403784"/>
                    </a:lnTo>
                    <a:lnTo>
                      <a:pt x="1647140" y="399895"/>
                    </a:lnTo>
                    <a:close/>
                    <a:moveTo>
                      <a:pt x="1158157" y="65026"/>
                    </a:moveTo>
                    <a:lnTo>
                      <a:pt x="1154679" y="271718"/>
                    </a:lnTo>
                    <a:lnTo>
                      <a:pt x="1148331" y="270017"/>
                    </a:lnTo>
                    <a:cubicBezTo>
                      <a:pt x="1200055" y="299127"/>
                      <a:pt x="1246804" y="334821"/>
                      <a:pt x="1286346" y="377149"/>
                    </a:cubicBezTo>
                    <a:lnTo>
                      <a:pt x="1470353" y="331395"/>
                    </a:lnTo>
                    <a:lnTo>
                      <a:pt x="1588305" y="553229"/>
                    </a:lnTo>
                    <a:lnTo>
                      <a:pt x="1457194" y="671432"/>
                    </a:lnTo>
                    <a:cubicBezTo>
                      <a:pt x="1473630" y="731297"/>
                      <a:pt x="1481376" y="793983"/>
                      <a:pt x="1478595" y="857704"/>
                    </a:cubicBezTo>
                    <a:lnTo>
                      <a:pt x="1642362" y="948616"/>
                    </a:lnTo>
                    <a:lnTo>
                      <a:pt x="1577335" y="1191298"/>
                    </a:lnTo>
                    <a:lnTo>
                      <a:pt x="1378614" y="1187955"/>
                    </a:lnTo>
                    <a:cubicBezTo>
                      <a:pt x="1353489" y="1229936"/>
                      <a:pt x="1323048" y="1267799"/>
                      <a:pt x="1288939" y="1301599"/>
                    </a:cubicBezTo>
                    <a:lnTo>
                      <a:pt x="1354201" y="1471932"/>
                    </a:lnTo>
                    <a:lnTo>
                      <a:pt x="1148396" y="1616039"/>
                    </a:lnTo>
                    <a:lnTo>
                      <a:pt x="992294" y="1480516"/>
                    </a:lnTo>
                    <a:lnTo>
                      <a:pt x="1011291" y="1467215"/>
                    </a:lnTo>
                    <a:cubicBezTo>
                      <a:pt x="951500" y="1486565"/>
                      <a:pt x="888271" y="1495869"/>
                      <a:pt x="823805" y="1495510"/>
                    </a:cubicBezTo>
                    <a:lnTo>
                      <a:pt x="729193" y="1665940"/>
                    </a:lnTo>
                    <a:lnTo>
                      <a:pt x="486511" y="1600914"/>
                    </a:lnTo>
                    <a:lnTo>
                      <a:pt x="489790" y="1406012"/>
                    </a:lnTo>
                    <a:cubicBezTo>
                      <a:pt x="438364" y="1376702"/>
                      <a:pt x="391917" y="1340859"/>
                      <a:pt x="352658" y="1298452"/>
                    </a:cubicBezTo>
                    <a:lnTo>
                      <a:pt x="355803" y="1305197"/>
                    </a:lnTo>
                    <a:lnTo>
                      <a:pt x="152856" y="1344512"/>
                    </a:lnTo>
                    <a:lnTo>
                      <a:pt x="46675" y="1116809"/>
                    </a:lnTo>
                    <a:lnTo>
                      <a:pt x="183929" y="1005520"/>
                    </a:lnTo>
                    <a:cubicBezTo>
                      <a:pt x="169279" y="951824"/>
                      <a:pt x="161626" y="895865"/>
                      <a:pt x="161615" y="838915"/>
                    </a:cubicBezTo>
                    <a:lnTo>
                      <a:pt x="0" y="749197"/>
                    </a:lnTo>
                    <a:lnTo>
                      <a:pt x="65026" y="506515"/>
                    </a:lnTo>
                    <a:lnTo>
                      <a:pt x="250227" y="509630"/>
                    </a:lnTo>
                    <a:cubicBezTo>
                      <a:pt x="275353" y="465291"/>
                      <a:pt x="305693" y="424864"/>
                      <a:pt x="340015" y="388679"/>
                    </a:cubicBezTo>
                    <a:lnTo>
                      <a:pt x="277984" y="197357"/>
                    </a:lnTo>
                    <a:lnTo>
                      <a:pt x="491050" y="64219"/>
                    </a:lnTo>
                    <a:lnTo>
                      <a:pt x="639843" y="207726"/>
                    </a:lnTo>
                    <a:lnTo>
                      <a:pt x="638348" y="208660"/>
                    </a:lnTo>
                    <a:cubicBezTo>
                      <a:pt x="696840" y="190256"/>
                      <a:pt x="758594" y="181748"/>
                      <a:pt x="821488" y="182440"/>
                    </a:cubicBezTo>
                    <a:lnTo>
                      <a:pt x="815140" y="180739"/>
                    </a:lnTo>
                    <a:lnTo>
                      <a:pt x="91547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20" name="Oval 21">
                <a:extLst>
                  <a:ext uri="{FF2B5EF4-FFF2-40B4-BE49-F238E27FC236}">
                    <a16:creationId xmlns:a16="http://schemas.microsoft.com/office/drawing/2014/main" id="{0C3D057C-1FB2-4CDC-B530-DB02815B62B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55627" y="1537915"/>
                <a:ext cx="228226" cy="230133"/>
              </a:xfrm>
              <a:custGeom>
                <a:avLst/>
                <a:gdLst/>
                <a:ahLst/>
                <a:cxnLst/>
                <a:rect l="l" t="t" r="r" b="b"/>
                <a:pathLst>
                  <a:path w="1652142" h="1665940">
                    <a:moveTo>
                      <a:pt x="898689" y="548008"/>
                    </a:moveTo>
                    <a:cubicBezTo>
                      <a:pt x="737950" y="504938"/>
                      <a:pt x="572731" y="600328"/>
                      <a:pt x="529661" y="761066"/>
                    </a:cubicBezTo>
                    <a:cubicBezTo>
                      <a:pt x="486591" y="921805"/>
                      <a:pt x="581980" y="1087025"/>
                      <a:pt x="742719" y="1130094"/>
                    </a:cubicBezTo>
                    <a:cubicBezTo>
                      <a:pt x="903458" y="1173164"/>
                      <a:pt x="1068677" y="1077775"/>
                      <a:pt x="1111747" y="917036"/>
                    </a:cubicBezTo>
                    <a:cubicBezTo>
                      <a:pt x="1154817" y="756297"/>
                      <a:pt x="1059428" y="591077"/>
                      <a:pt x="898689" y="548008"/>
                    </a:cubicBezTo>
                    <a:close/>
                    <a:moveTo>
                      <a:pt x="952303" y="347916"/>
                    </a:moveTo>
                    <a:cubicBezTo>
                      <a:pt x="1223549" y="420596"/>
                      <a:pt x="1384519" y="699404"/>
                      <a:pt x="1311839" y="970650"/>
                    </a:cubicBezTo>
                    <a:cubicBezTo>
                      <a:pt x="1239159" y="1241896"/>
                      <a:pt x="960351" y="1402866"/>
                      <a:pt x="689105" y="1330186"/>
                    </a:cubicBezTo>
                    <a:cubicBezTo>
                      <a:pt x="417859" y="1257506"/>
                      <a:pt x="256889" y="978698"/>
                      <a:pt x="329569" y="707451"/>
                    </a:cubicBezTo>
                    <a:cubicBezTo>
                      <a:pt x="402249" y="436205"/>
                      <a:pt x="681057" y="275235"/>
                      <a:pt x="952303" y="347916"/>
                    </a:cubicBezTo>
                    <a:close/>
                    <a:moveTo>
                      <a:pt x="971799" y="275155"/>
                    </a:moveTo>
                    <a:cubicBezTo>
                      <a:pt x="660368" y="191707"/>
                      <a:pt x="340256" y="376524"/>
                      <a:pt x="256808" y="687955"/>
                    </a:cubicBezTo>
                    <a:cubicBezTo>
                      <a:pt x="173361" y="999387"/>
                      <a:pt x="358178" y="1319499"/>
                      <a:pt x="669609" y="1402947"/>
                    </a:cubicBezTo>
                    <a:cubicBezTo>
                      <a:pt x="981040" y="1486395"/>
                      <a:pt x="1301152" y="1301577"/>
                      <a:pt x="1384600" y="990146"/>
                    </a:cubicBezTo>
                    <a:cubicBezTo>
                      <a:pt x="1468047" y="678715"/>
                      <a:pt x="1283230" y="358603"/>
                      <a:pt x="971799" y="275155"/>
                    </a:cubicBezTo>
                    <a:close/>
                    <a:moveTo>
                      <a:pt x="1652142" y="394531"/>
                    </a:moveTo>
                    <a:lnTo>
                      <a:pt x="1649662" y="403784"/>
                    </a:lnTo>
                    <a:lnTo>
                      <a:pt x="1647140" y="399895"/>
                    </a:lnTo>
                    <a:close/>
                    <a:moveTo>
                      <a:pt x="1158157" y="65026"/>
                    </a:moveTo>
                    <a:lnTo>
                      <a:pt x="1154679" y="271718"/>
                    </a:lnTo>
                    <a:lnTo>
                      <a:pt x="1148331" y="270017"/>
                    </a:lnTo>
                    <a:cubicBezTo>
                      <a:pt x="1200055" y="299127"/>
                      <a:pt x="1246804" y="334821"/>
                      <a:pt x="1286346" y="377149"/>
                    </a:cubicBezTo>
                    <a:lnTo>
                      <a:pt x="1470353" y="331395"/>
                    </a:lnTo>
                    <a:lnTo>
                      <a:pt x="1588305" y="553229"/>
                    </a:lnTo>
                    <a:lnTo>
                      <a:pt x="1457194" y="671432"/>
                    </a:lnTo>
                    <a:cubicBezTo>
                      <a:pt x="1473630" y="731297"/>
                      <a:pt x="1481376" y="793983"/>
                      <a:pt x="1478595" y="857704"/>
                    </a:cubicBezTo>
                    <a:lnTo>
                      <a:pt x="1642362" y="948616"/>
                    </a:lnTo>
                    <a:lnTo>
                      <a:pt x="1577335" y="1191298"/>
                    </a:lnTo>
                    <a:lnTo>
                      <a:pt x="1378614" y="1187955"/>
                    </a:lnTo>
                    <a:cubicBezTo>
                      <a:pt x="1353489" y="1229936"/>
                      <a:pt x="1323048" y="1267799"/>
                      <a:pt x="1288939" y="1301599"/>
                    </a:cubicBezTo>
                    <a:lnTo>
                      <a:pt x="1354201" y="1471932"/>
                    </a:lnTo>
                    <a:lnTo>
                      <a:pt x="1148396" y="1616039"/>
                    </a:lnTo>
                    <a:lnTo>
                      <a:pt x="992294" y="1480516"/>
                    </a:lnTo>
                    <a:lnTo>
                      <a:pt x="1011291" y="1467215"/>
                    </a:lnTo>
                    <a:cubicBezTo>
                      <a:pt x="951500" y="1486565"/>
                      <a:pt x="888271" y="1495869"/>
                      <a:pt x="823805" y="1495510"/>
                    </a:cubicBezTo>
                    <a:lnTo>
                      <a:pt x="729193" y="1665940"/>
                    </a:lnTo>
                    <a:lnTo>
                      <a:pt x="486511" y="1600914"/>
                    </a:lnTo>
                    <a:lnTo>
                      <a:pt x="489790" y="1406012"/>
                    </a:lnTo>
                    <a:cubicBezTo>
                      <a:pt x="438364" y="1376702"/>
                      <a:pt x="391917" y="1340859"/>
                      <a:pt x="352658" y="1298452"/>
                    </a:cubicBezTo>
                    <a:lnTo>
                      <a:pt x="355803" y="1305197"/>
                    </a:lnTo>
                    <a:lnTo>
                      <a:pt x="152856" y="1344512"/>
                    </a:lnTo>
                    <a:lnTo>
                      <a:pt x="46675" y="1116809"/>
                    </a:lnTo>
                    <a:lnTo>
                      <a:pt x="183929" y="1005520"/>
                    </a:lnTo>
                    <a:cubicBezTo>
                      <a:pt x="169279" y="951824"/>
                      <a:pt x="161626" y="895865"/>
                      <a:pt x="161615" y="838915"/>
                    </a:cubicBezTo>
                    <a:lnTo>
                      <a:pt x="0" y="749197"/>
                    </a:lnTo>
                    <a:lnTo>
                      <a:pt x="65026" y="506515"/>
                    </a:lnTo>
                    <a:lnTo>
                      <a:pt x="250227" y="509630"/>
                    </a:lnTo>
                    <a:cubicBezTo>
                      <a:pt x="275353" y="465291"/>
                      <a:pt x="305693" y="424864"/>
                      <a:pt x="340015" y="388679"/>
                    </a:cubicBezTo>
                    <a:lnTo>
                      <a:pt x="277984" y="197357"/>
                    </a:lnTo>
                    <a:lnTo>
                      <a:pt x="491050" y="64219"/>
                    </a:lnTo>
                    <a:lnTo>
                      <a:pt x="639843" y="207726"/>
                    </a:lnTo>
                    <a:lnTo>
                      <a:pt x="638348" y="208660"/>
                    </a:lnTo>
                    <a:cubicBezTo>
                      <a:pt x="696840" y="190256"/>
                      <a:pt x="758594" y="181748"/>
                      <a:pt x="821488" y="182440"/>
                    </a:cubicBezTo>
                    <a:lnTo>
                      <a:pt x="815140" y="180739"/>
                    </a:lnTo>
                    <a:lnTo>
                      <a:pt x="91547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21" name="Oval 21">
                <a:extLst>
                  <a:ext uri="{FF2B5EF4-FFF2-40B4-BE49-F238E27FC236}">
                    <a16:creationId xmlns:a16="http://schemas.microsoft.com/office/drawing/2014/main" id="{7A72D51F-AE89-4C4E-8D5E-21B64256F05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920246" y="1755731"/>
                <a:ext cx="134128" cy="135249"/>
              </a:xfrm>
              <a:custGeom>
                <a:avLst/>
                <a:gdLst/>
                <a:ahLst/>
                <a:cxnLst/>
                <a:rect l="l" t="t" r="r" b="b"/>
                <a:pathLst>
                  <a:path w="1652142" h="1665940">
                    <a:moveTo>
                      <a:pt x="898689" y="548008"/>
                    </a:moveTo>
                    <a:cubicBezTo>
                      <a:pt x="737950" y="504938"/>
                      <a:pt x="572731" y="600328"/>
                      <a:pt x="529661" y="761066"/>
                    </a:cubicBezTo>
                    <a:cubicBezTo>
                      <a:pt x="486591" y="921805"/>
                      <a:pt x="581980" y="1087025"/>
                      <a:pt x="742719" y="1130094"/>
                    </a:cubicBezTo>
                    <a:cubicBezTo>
                      <a:pt x="903458" y="1173164"/>
                      <a:pt x="1068677" y="1077775"/>
                      <a:pt x="1111747" y="917036"/>
                    </a:cubicBezTo>
                    <a:cubicBezTo>
                      <a:pt x="1154817" y="756297"/>
                      <a:pt x="1059428" y="591077"/>
                      <a:pt x="898689" y="548008"/>
                    </a:cubicBezTo>
                    <a:close/>
                    <a:moveTo>
                      <a:pt x="952303" y="347916"/>
                    </a:moveTo>
                    <a:cubicBezTo>
                      <a:pt x="1223549" y="420596"/>
                      <a:pt x="1384519" y="699404"/>
                      <a:pt x="1311839" y="970650"/>
                    </a:cubicBezTo>
                    <a:cubicBezTo>
                      <a:pt x="1239159" y="1241896"/>
                      <a:pt x="960351" y="1402866"/>
                      <a:pt x="689105" y="1330186"/>
                    </a:cubicBezTo>
                    <a:cubicBezTo>
                      <a:pt x="417859" y="1257506"/>
                      <a:pt x="256889" y="978698"/>
                      <a:pt x="329569" y="707451"/>
                    </a:cubicBezTo>
                    <a:cubicBezTo>
                      <a:pt x="402249" y="436205"/>
                      <a:pt x="681057" y="275235"/>
                      <a:pt x="952303" y="347916"/>
                    </a:cubicBezTo>
                    <a:close/>
                    <a:moveTo>
                      <a:pt x="971799" y="275155"/>
                    </a:moveTo>
                    <a:cubicBezTo>
                      <a:pt x="660368" y="191707"/>
                      <a:pt x="340256" y="376524"/>
                      <a:pt x="256808" y="687955"/>
                    </a:cubicBezTo>
                    <a:cubicBezTo>
                      <a:pt x="173361" y="999387"/>
                      <a:pt x="358178" y="1319499"/>
                      <a:pt x="669609" y="1402947"/>
                    </a:cubicBezTo>
                    <a:cubicBezTo>
                      <a:pt x="981040" y="1486395"/>
                      <a:pt x="1301152" y="1301577"/>
                      <a:pt x="1384600" y="990146"/>
                    </a:cubicBezTo>
                    <a:cubicBezTo>
                      <a:pt x="1468047" y="678715"/>
                      <a:pt x="1283230" y="358603"/>
                      <a:pt x="971799" y="275155"/>
                    </a:cubicBezTo>
                    <a:close/>
                    <a:moveTo>
                      <a:pt x="1652142" y="394531"/>
                    </a:moveTo>
                    <a:lnTo>
                      <a:pt x="1649662" y="403784"/>
                    </a:lnTo>
                    <a:lnTo>
                      <a:pt x="1647140" y="399895"/>
                    </a:lnTo>
                    <a:close/>
                    <a:moveTo>
                      <a:pt x="1158157" y="65026"/>
                    </a:moveTo>
                    <a:lnTo>
                      <a:pt x="1154679" y="271718"/>
                    </a:lnTo>
                    <a:lnTo>
                      <a:pt x="1148331" y="270017"/>
                    </a:lnTo>
                    <a:cubicBezTo>
                      <a:pt x="1200055" y="299127"/>
                      <a:pt x="1246804" y="334821"/>
                      <a:pt x="1286346" y="377149"/>
                    </a:cubicBezTo>
                    <a:lnTo>
                      <a:pt x="1470353" y="331395"/>
                    </a:lnTo>
                    <a:lnTo>
                      <a:pt x="1588305" y="553229"/>
                    </a:lnTo>
                    <a:lnTo>
                      <a:pt x="1457194" y="671432"/>
                    </a:lnTo>
                    <a:cubicBezTo>
                      <a:pt x="1473630" y="731297"/>
                      <a:pt x="1481376" y="793983"/>
                      <a:pt x="1478595" y="857704"/>
                    </a:cubicBezTo>
                    <a:lnTo>
                      <a:pt x="1642362" y="948616"/>
                    </a:lnTo>
                    <a:lnTo>
                      <a:pt x="1577335" y="1191298"/>
                    </a:lnTo>
                    <a:lnTo>
                      <a:pt x="1378614" y="1187955"/>
                    </a:lnTo>
                    <a:cubicBezTo>
                      <a:pt x="1353489" y="1229936"/>
                      <a:pt x="1323048" y="1267799"/>
                      <a:pt x="1288939" y="1301599"/>
                    </a:cubicBezTo>
                    <a:lnTo>
                      <a:pt x="1354201" y="1471932"/>
                    </a:lnTo>
                    <a:lnTo>
                      <a:pt x="1148396" y="1616039"/>
                    </a:lnTo>
                    <a:lnTo>
                      <a:pt x="992294" y="1480516"/>
                    </a:lnTo>
                    <a:lnTo>
                      <a:pt x="1011291" y="1467215"/>
                    </a:lnTo>
                    <a:cubicBezTo>
                      <a:pt x="951500" y="1486565"/>
                      <a:pt x="888271" y="1495869"/>
                      <a:pt x="823805" y="1495510"/>
                    </a:cubicBezTo>
                    <a:lnTo>
                      <a:pt x="729193" y="1665940"/>
                    </a:lnTo>
                    <a:lnTo>
                      <a:pt x="486511" y="1600914"/>
                    </a:lnTo>
                    <a:lnTo>
                      <a:pt x="489790" y="1406012"/>
                    </a:lnTo>
                    <a:cubicBezTo>
                      <a:pt x="438364" y="1376702"/>
                      <a:pt x="391917" y="1340859"/>
                      <a:pt x="352658" y="1298452"/>
                    </a:cubicBezTo>
                    <a:lnTo>
                      <a:pt x="355803" y="1305197"/>
                    </a:lnTo>
                    <a:lnTo>
                      <a:pt x="152856" y="1344512"/>
                    </a:lnTo>
                    <a:lnTo>
                      <a:pt x="46675" y="1116809"/>
                    </a:lnTo>
                    <a:lnTo>
                      <a:pt x="183929" y="1005520"/>
                    </a:lnTo>
                    <a:cubicBezTo>
                      <a:pt x="169279" y="951824"/>
                      <a:pt x="161626" y="895865"/>
                      <a:pt x="161615" y="838915"/>
                    </a:cubicBezTo>
                    <a:lnTo>
                      <a:pt x="0" y="749197"/>
                    </a:lnTo>
                    <a:lnTo>
                      <a:pt x="65026" y="506515"/>
                    </a:lnTo>
                    <a:lnTo>
                      <a:pt x="250227" y="509630"/>
                    </a:lnTo>
                    <a:cubicBezTo>
                      <a:pt x="275353" y="465291"/>
                      <a:pt x="305693" y="424864"/>
                      <a:pt x="340015" y="388679"/>
                    </a:cubicBezTo>
                    <a:lnTo>
                      <a:pt x="277984" y="197357"/>
                    </a:lnTo>
                    <a:lnTo>
                      <a:pt x="491050" y="64219"/>
                    </a:lnTo>
                    <a:lnTo>
                      <a:pt x="639843" y="207726"/>
                    </a:lnTo>
                    <a:lnTo>
                      <a:pt x="638348" y="208660"/>
                    </a:lnTo>
                    <a:cubicBezTo>
                      <a:pt x="696840" y="190256"/>
                      <a:pt x="758594" y="181748"/>
                      <a:pt x="821488" y="182440"/>
                    </a:cubicBezTo>
                    <a:lnTo>
                      <a:pt x="815140" y="180739"/>
                    </a:lnTo>
                    <a:lnTo>
                      <a:pt x="91547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22" name="Oval 21">
                <a:extLst>
                  <a:ext uri="{FF2B5EF4-FFF2-40B4-BE49-F238E27FC236}">
                    <a16:creationId xmlns:a16="http://schemas.microsoft.com/office/drawing/2014/main" id="{9A36F2C4-47D0-45F7-B178-3E9B9709C10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69089" y="1901516"/>
                <a:ext cx="98975" cy="99802"/>
              </a:xfrm>
              <a:custGeom>
                <a:avLst/>
                <a:gdLst/>
                <a:ahLst/>
                <a:cxnLst/>
                <a:rect l="l" t="t" r="r" b="b"/>
                <a:pathLst>
                  <a:path w="1652142" h="1665940">
                    <a:moveTo>
                      <a:pt x="898689" y="548008"/>
                    </a:moveTo>
                    <a:cubicBezTo>
                      <a:pt x="737950" y="504938"/>
                      <a:pt x="572731" y="600328"/>
                      <a:pt x="529661" y="761066"/>
                    </a:cubicBezTo>
                    <a:cubicBezTo>
                      <a:pt x="486591" y="921805"/>
                      <a:pt x="581980" y="1087025"/>
                      <a:pt x="742719" y="1130094"/>
                    </a:cubicBezTo>
                    <a:cubicBezTo>
                      <a:pt x="903458" y="1173164"/>
                      <a:pt x="1068677" y="1077775"/>
                      <a:pt x="1111747" y="917036"/>
                    </a:cubicBezTo>
                    <a:cubicBezTo>
                      <a:pt x="1154817" y="756297"/>
                      <a:pt x="1059428" y="591077"/>
                      <a:pt x="898689" y="548008"/>
                    </a:cubicBezTo>
                    <a:close/>
                    <a:moveTo>
                      <a:pt x="952303" y="347916"/>
                    </a:moveTo>
                    <a:cubicBezTo>
                      <a:pt x="1223549" y="420596"/>
                      <a:pt x="1384519" y="699404"/>
                      <a:pt x="1311839" y="970650"/>
                    </a:cubicBezTo>
                    <a:cubicBezTo>
                      <a:pt x="1239159" y="1241896"/>
                      <a:pt x="960351" y="1402866"/>
                      <a:pt x="689105" y="1330186"/>
                    </a:cubicBezTo>
                    <a:cubicBezTo>
                      <a:pt x="417859" y="1257506"/>
                      <a:pt x="256889" y="978698"/>
                      <a:pt x="329569" y="707451"/>
                    </a:cubicBezTo>
                    <a:cubicBezTo>
                      <a:pt x="402249" y="436205"/>
                      <a:pt x="681057" y="275235"/>
                      <a:pt x="952303" y="347916"/>
                    </a:cubicBezTo>
                    <a:close/>
                    <a:moveTo>
                      <a:pt x="971799" y="275155"/>
                    </a:moveTo>
                    <a:cubicBezTo>
                      <a:pt x="660368" y="191707"/>
                      <a:pt x="340256" y="376524"/>
                      <a:pt x="256808" y="687955"/>
                    </a:cubicBezTo>
                    <a:cubicBezTo>
                      <a:pt x="173361" y="999387"/>
                      <a:pt x="358178" y="1319499"/>
                      <a:pt x="669609" y="1402947"/>
                    </a:cubicBezTo>
                    <a:cubicBezTo>
                      <a:pt x="981040" y="1486395"/>
                      <a:pt x="1301152" y="1301577"/>
                      <a:pt x="1384600" y="990146"/>
                    </a:cubicBezTo>
                    <a:cubicBezTo>
                      <a:pt x="1468047" y="678715"/>
                      <a:pt x="1283230" y="358603"/>
                      <a:pt x="971799" y="275155"/>
                    </a:cubicBezTo>
                    <a:close/>
                    <a:moveTo>
                      <a:pt x="1652142" y="394531"/>
                    </a:moveTo>
                    <a:lnTo>
                      <a:pt x="1649662" y="403784"/>
                    </a:lnTo>
                    <a:lnTo>
                      <a:pt x="1647140" y="399895"/>
                    </a:lnTo>
                    <a:close/>
                    <a:moveTo>
                      <a:pt x="1158157" y="65026"/>
                    </a:moveTo>
                    <a:lnTo>
                      <a:pt x="1154679" y="271718"/>
                    </a:lnTo>
                    <a:lnTo>
                      <a:pt x="1148331" y="270017"/>
                    </a:lnTo>
                    <a:cubicBezTo>
                      <a:pt x="1200055" y="299127"/>
                      <a:pt x="1246804" y="334821"/>
                      <a:pt x="1286346" y="377149"/>
                    </a:cubicBezTo>
                    <a:lnTo>
                      <a:pt x="1470353" y="331395"/>
                    </a:lnTo>
                    <a:lnTo>
                      <a:pt x="1588305" y="553229"/>
                    </a:lnTo>
                    <a:lnTo>
                      <a:pt x="1457194" y="671432"/>
                    </a:lnTo>
                    <a:cubicBezTo>
                      <a:pt x="1473630" y="731297"/>
                      <a:pt x="1481376" y="793983"/>
                      <a:pt x="1478595" y="857704"/>
                    </a:cubicBezTo>
                    <a:lnTo>
                      <a:pt x="1642362" y="948616"/>
                    </a:lnTo>
                    <a:lnTo>
                      <a:pt x="1577335" y="1191298"/>
                    </a:lnTo>
                    <a:lnTo>
                      <a:pt x="1378614" y="1187955"/>
                    </a:lnTo>
                    <a:cubicBezTo>
                      <a:pt x="1353489" y="1229936"/>
                      <a:pt x="1323048" y="1267799"/>
                      <a:pt x="1288939" y="1301599"/>
                    </a:cubicBezTo>
                    <a:lnTo>
                      <a:pt x="1354201" y="1471932"/>
                    </a:lnTo>
                    <a:lnTo>
                      <a:pt x="1148396" y="1616039"/>
                    </a:lnTo>
                    <a:lnTo>
                      <a:pt x="992294" y="1480516"/>
                    </a:lnTo>
                    <a:lnTo>
                      <a:pt x="1011291" y="1467215"/>
                    </a:lnTo>
                    <a:cubicBezTo>
                      <a:pt x="951500" y="1486565"/>
                      <a:pt x="888271" y="1495869"/>
                      <a:pt x="823805" y="1495510"/>
                    </a:cubicBezTo>
                    <a:lnTo>
                      <a:pt x="729193" y="1665940"/>
                    </a:lnTo>
                    <a:lnTo>
                      <a:pt x="486511" y="1600914"/>
                    </a:lnTo>
                    <a:lnTo>
                      <a:pt x="489790" y="1406012"/>
                    </a:lnTo>
                    <a:cubicBezTo>
                      <a:pt x="438364" y="1376702"/>
                      <a:pt x="391917" y="1340859"/>
                      <a:pt x="352658" y="1298452"/>
                    </a:cubicBezTo>
                    <a:lnTo>
                      <a:pt x="355803" y="1305197"/>
                    </a:lnTo>
                    <a:lnTo>
                      <a:pt x="152856" y="1344512"/>
                    </a:lnTo>
                    <a:lnTo>
                      <a:pt x="46675" y="1116809"/>
                    </a:lnTo>
                    <a:lnTo>
                      <a:pt x="183929" y="1005520"/>
                    </a:lnTo>
                    <a:cubicBezTo>
                      <a:pt x="169279" y="951824"/>
                      <a:pt x="161626" y="895865"/>
                      <a:pt x="161615" y="838915"/>
                    </a:cubicBezTo>
                    <a:lnTo>
                      <a:pt x="0" y="749197"/>
                    </a:lnTo>
                    <a:lnTo>
                      <a:pt x="65026" y="506515"/>
                    </a:lnTo>
                    <a:lnTo>
                      <a:pt x="250227" y="509630"/>
                    </a:lnTo>
                    <a:cubicBezTo>
                      <a:pt x="275353" y="465291"/>
                      <a:pt x="305693" y="424864"/>
                      <a:pt x="340015" y="388679"/>
                    </a:cubicBezTo>
                    <a:lnTo>
                      <a:pt x="277984" y="197357"/>
                    </a:lnTo>
                    <a:lnTo>
                      <a:pt x="491050" y="64219"/>
                    </a:lnTo>
                    <a:lnTo>
                      <a:pt x="639843" y="207726"/>
                    </a:lnTo>
                    <a:lnTo>
                      <a:pt x="638348" y="208660"/>
                    </a:lnTo>
                    <a:cubicBezTo>
                      <a:pt x="696840" y="190256"/>
                      <a:pt x="758594" y="181748"/>
                      <a:pt x="821488" y="182440"/>
                    </a:cubicBezTo>
                    <a:lnTo>
                      <a:pt x="815140" y="180739"/>
                    </a:lnTo>
                    <a:lnTo>
                      <a:pt x="91547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23" name="Oval 21">
                <a:extLst>
                  <a:ext uri="{FF2B5EF4-FFF2-40B4-BE49-F238E27FC236}">
                    <a16:creationId xmlns:a16="http://schemas.microsoft.com/office/drawing/2014/main" id="{5A2F6FF0-CD58-4090-B67B-B0E470CCF23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042856" y="1699484"/>
                <a:ext cx="98975" cy="99802"/>
              </a:xfrm>
              <a:custGeom>
                <a:avLst/>
                <a:gdLst/>
                <a:ahLst/>
                <a:cxnLst/>
                <a:rect l="l" t="t" r="r" b="b"/>
                <a:pathLst>
                  <a:path w="1652142" h="1665940">
                    <a:moveTo>
                      <a:pt x="898689" y="548008"/>
                    </a:moveTo>
                    <a:cubicBezTo>
                      <a:pt x="737950" y="504938"/>
                      <a:pt x="572731" y="600328"/>
                      <a:pt x="529661" y="761066"/>
                    </a:cubicBezTo>
                    <a:cubicBezTo>
                      <a:pt x="486591" y="921805"/>
                      <a:pt x="581980" y="1087025"/>
                      <a:pt x="742719" y="1130094"/>
                    </a:cubicBezTo>
                    <a:cubicBezTo>
                      <a:pt x="903458" y="1173164"/>
                      <a:pt x="1068677" y="1077775"/>
                      <a:pt x="1111747" y="917036"/>
                    </a:cubicBezTo>
                    <a:cubicBezTo>
                      <a:pt x="1154817" y="756297"/>
                      <a:pt x="1059428" y="591077"/>
                      <a:pt x="898689" y="548008"/>
                    </a:cubicBezTo>
                    <a:close/>
                    <a:moveTo>
                      <a:pt x="952303" y="347916"/>
                    </a:moveTo>
                    <a:cubicBezTo>
                      <a:pt x="1223549" y="420596"/>
                      <a:pt x="1384519" y="699404"/>
                      <a:pt x="1311839" y="970650"/>
                    </a:cubicBezTo>
                    <a:cubicBezTo>
                      <a:pt x="1239159" y="1241896"/>
                      <a:pt x="960351" y="1402866"/>
                      <a:pt x="689105" y="1330186"/>
                    </a:cubicBezTo>
                    <a:cubicBezTo>
                      <a:pt x="417859" y="1257506"/>
                      <a:pt x="256889" y="978698"/>
                      <a:pt x="329569" y="707451"/>
                    </a:cubicBezTo>
                    <a:cubicBezTo>
                      <a:pt x="402249" y="436205"/>
                      <a:pt x="681057" y="275235"/>
                      <a:pt x="952303" y="347916"/>
                    </a:cubicBezTo>
                    <a:close/>
                    <a:moveTo>
                      <a:pt x="971799" y="275155"/>
                    </a:moveTo>
                    <a:cubicBezTo>
                      <a:pt x="660368" y="191707"/>
                      <a:pt x="340256" y="376524"/>
                      <a:pt x="256808" y="687955"/>
                    </a:cubicBezTo>
                    <a:cubicBezTo>
                      <a:pt x="173361" y="999387"/>
                      <a:pt x="358178" y="1319499"/>
                      <a:pt x="669609" y="1402947"/>
                    </a:cubicBezTo>
                    <a:cubicBezTo>
                      <a:pt x="981040" y="1486395"/>
                      <a:pt x="1301152" y="1301577"/>
                      <a:pt x="1384600" y="990146"/>
                    </a:cubicBezTo>
                    <a:cubicBezTo>
                      <a:pt x="1468047" y="678715"/>
                      <a:pt x="1283230" y="358603"/>
                      <a:pt x="971799" y="275155"/>
                    </a:cubicBezTo>
                    <a:close/>
                    <a:moveTo>
                      <a:pt x="1652142" y="394531"/>
                    </a:moveTo>
                    <a:lnTo>
                      <a:pt x="1649662" y="403784"/>
                    </a:lnTo>
                    <a:lnTo>
                      <a:pt x="1647140" y="399895"/>
                    </a:lnTo>
                    <a:close/>
                    <a:moveTo>
                      <a:pt x="1158157" y="65026"/>
                    </a:moveTo>
                    <a:lnTo>
                      <a:pt x="1154679" y="271718"/>
                    </a:lnTo>
                    <a:lnTo>
                      <a:pt x="1148331" y="270017"/>
                    </a:lnTo>
                    <a:cubicBezTo>
                      <a:pt x="1200055" y="299127"/>
                      <a:pt x="1246804" y="334821"/>
                      <a:pt x="1286346" y="377149"/>
                    </a:cubicBezTo>
                    <a:lnTo>
                      <a:pt x="1470353" y="331395"/>
                    </a:lnTo>
                    <a:lnTo>
                      <a:pt x="1588305" y="553229"/>
                    </a:lnTo>
                    <a:lnTo>
                      <a:pt x="1457194" y="671432"/>
                    </a:lnTo>
                    <a:cubicBezTo>
                      <a:pt x="1473630" y="731297"/>
                      <a:pt x="1481376" y="793983"/>
                      <a:pt x="1478595" y="857704"/>
                    </a:cubicBezTo>
                    <a:lnTo>
                      <a:pt x="1642362" y="948616"/>
                    </a:lnTo>
                    <a:lnTo>
                      <a:pt x="1577335" y="1191298"/>
                    </a:lnTo>
                    <a:lnTo>
                      <a:pt x="1378614" y="1187955"/>
                    </a:lnTo>
                    <a:cubicBezTo>
                      <a:pt x="1353489" y="1229936"/>
                      <a:pt x="1323048" y="1267799"/>
                      <a:pt x="1288939" y="1301599"/>
                    </a:cubicBezTo>
                    <a:lnTo>
                      <a:pt x="1354201" y="1471932"/>
                    </a:lnTo>
                    <a:lnTo>
                      <a:pt x="1148396" y="1616039"/>
                    </a:lnTo>
                    <a:lnTo>
                      <a:pt x="992294" y="1480516"/>
                    </a:lnTo>
                    <a:lnTo>
                      <a:pt x="1011291" y="1467215"/>
                    </a:lnTo>
                    <a:cubicBezTo>
                      <a:pt x="951500" y="1486565"/>
                      <a:pt x="888271" y="1495869"/>
                      <a:pt x="823805" y="1495510"/>
                    </a:cubicBezTo>
                    <a:lnTo>
                      <a:pt x="729193" y="1665940"/>
                    </a:lnTo>
                    <a:lnTo>
                      <a:pt x="486511" y="1600914"/>
                    </a:lnTo>
                    <a:lnTo>
                      <a:pt x="489790" y="1406012"/>
                    </a:lnTo>
                    <a:cubicBezTo>
                      <a:pt x="438364" y="1376702"/>
                      <a:pt x="391917" y="1340859"/>
                      <a:pt x="352658" y="1298452"/>
                    </a:cubicBezTo>
                    <a:lnTo>
                      <a:pt x="355803" y="1305197"/>
                    </a:lnTo>
                    <a:lnTo>
                      <a:pt x="152856" y="1344512"/>
                    </a:lnTo>
                    <a:lnTo>
                      <a:pt x="46675" y="1116809"/>
                    </a:lnTo>
                    <a:lnTo>
                      <a:pt x="183929" y="1005520"/>
                    </a:lnTo>
                    <a:cubicBezTo>
                      <a:pt x="169279" y="951824"/>
                      <a:pt x="161626" y="895865"/>
                      <a:pt x="161615" y="838915"/>
                    </a:cubicBezTo>
                    <a:lnTo>
                      <a:pt x="0" y="749197"/>
                    </a:lnTo>
                    <a:lnTo>
                      <a:pt x="65026" y="506515"/>
                    </a:lnTo>
                    <a:lnTo>
                      <a:pt x="250227" y="509630"/>
                    </a:lnTo>
                    <a:cubicBezTo>
                      <a:pt x="275353" y="465291"/>
                      <a:pt x="305693" y="424864"/>
                      <a:pt x="340015" y="388679"/>
                    </a:cubicBezTo>
                    <a:lnTo>
                      <a:pt x="277984" y="197357"/>
                    </a:lnTo>
                    <a:lnTo>
                      <a:pt x="491050" y="64219"/>
                    </a:lnTo>
                    <a:lnTo>
                      <a:pt x="639843" y="207726"/>
                    </a:lnTo>
                    <a:lnTo>
                      <a:pt x="638348" y="208660"/>
                    </a:lnTo>
                    <a:cubicBezTo>
                      <a:pt x="696840" y="190256"/>
                      <a:pt x="758594" y="181748"/>
                      <a:pt x="821488" y="182440"/>
                    </a:cubicBezTo>
                    <a:lnTo>
                      <a:pt x="815140" y="180739"/>
                    </a:lnTo>
                    <a:lnTo>
                      <a:pt x="91547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24" name="Oval 21">
                <a:extLst>
                  <a:ext uri="{FF2B5EF4-FFF2-40B4-BE49-F238E27FC236}">
                    <a16:creationId xmlns:a16="http://schemas.microsoft.com/office/drawing/2014/main" id="{18CB154E-37C9-4A02-9408-63388180D62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436404" y="1732638"/>
                <a:ext cx="152882" cy="154159"/>
              </a:xfrm>
              <a:custGeom>
                <a:avLst/>
                <a:gdLst/>
                <a:ahLst/>
                <a:cxnLst/>
                <a:rect l="l" t="t" r="r" b="b"/>
                <a:pathLst>
                  <a:path w="1652142" h="1665940">
                    <a:moveTo>
                      <a:pt x="898689" y="548008"/>
                    </a:moveTo>
                    <a:cubicBezTo>
                      <a:pt x="737950" y="504938"/>
                      <a:pt x="572731" y="600328"/>
                      <a:pt x="529661" y="761066"/>
                    </a:cubicBezTo>
                    <a:cubicBezTo>
                      <a:pt x="486591" y="921805"/>
                      <a:pt x="581980" y="1087025"/>
                      <a:pt x="742719" y="1130094"/>
                    </a:cubicBezTo>
                    <a:cubicBezTo>
                      <a:pt x="903458" y="1173164"/>
                      <a:pt x="1068677" y="1077775"/>
                      <a:pt x="1111747" y="917036"/>
                    </a:cubicBezTo>
                    <a:cubicBezTo>
                      <a:pt x="1154817" y="756297"/>
                      <a:pt x="1059428" y="591077"/>
                      <a:pt x="898689" y="548008"/>
                    </a:cubicBezTo>
                    <a:close/>
                    <a:moveTo>
                      <a:pt x="952303" y="347916"/>
                    </a:moveTo>
                    <a:cubicBezTo>
                      <a:pt x="1223549" y="420596"/>
                      <a:pt x="1384519" y="699404"/>
                      <a:pt x="1311839" y="970650"/>
                    </a:cubicBezTo>
                    <a:cubicBezTo>
                      <a:pt x="1239159" y="1241896"/>
                      <a:pt x="960351" y="1402866"/>
                      <a:pt x="689105" y="1330186"/>
                    </a:cubicBezTo>
                    <a:cubicBezTo>
                      <a:pt x="417859" y="1257506"/>
                      <a:pt x="256889" y="978698"/>
                      <a:pt x="329569" y="707451"/>
                    </a:cubicBezTo>
                    <a:cubicBezTo>
                      <a:pt x="402249" y="436205"/>
                      <a:pt x="681057" y="275235"/>
                      <a:pt x="952303" y="347916"/>
                    </a:cubicBezTo>
                    <a:close/>
                    <a:moveTo>
                      <a:pt x="971799" y="275155"/>
                    </a:moveTo>
                    <a:cubicBezTo>
                      <a:pt x="660368" y="191707"/>
                      <a:pt x="340256" y="376524"/>
                      <a:pt x="256808" y="687955"/>
                    </a:cubicBezTo>
                    <a:cubicBezTo>
                      <a:pt x="173361" y="999387"/>
                      <a:pt x="358178" y="1319499"/>
                      <a:pt x="669609" y="1402947"/>
                    </a:cubicBezTo>
                    <a:cubicBezTo>
                      <a:pt x="981040" y="1486395"/>
                      <a:pt x="1301152" y="1301577"/>
                      <a:pt x="1384600" y="990146"/>
                    </a:cubicBezTo>
                    <a:cubicBezTo>
                      <a:pt x="1468047" y="678715"/>
                      <a:pt x="1283230" y="358603"/>
                      <a:pt x="971799" y="275155"/>
                    </a:cubicBezTo>
                    <a:close/>
                    <a:moveTo>
                      <a:pt x="1652142" y="394531"/>
                    </a:moveTo>
                    <a:lnTo>
                      <a:pt x="1649662" y="403784"/>
                    </a:lnTo>
                    <a:lnTo>
                      <a:pt x="1647140" y="399895"/>
                    </a:lnTo>
                    <a:close/>
                    <a:moveTo>
                      <a:pt x="1158157" y="65026"/>
                    </a:moveTo>
                    <a:lnTo>
                      <a:pt x="1154679" y="271718"/>
                    </a:lnTo>
                    <a:lnTo>
                      <a:pt x="1148331" y="270017"/>
                    </a:lnTo>
                    <a:cubicBezTo>
                      <a:pt x="1200055" y="299127"/>
                      <a:pt x="1246804" y="334821"/>
                      <a:pt x="1286346" y="377149"/>
                    </a:cubicBezTo>
                    <a:lnTo>
                      <a:pt x="1470353" y="331395"/>
                    </a:lnTo>
                    <a:lnTo>
                      <a:pt x="1588305" y="553229"/>
                    </a:lnTo>
                    <a:lnTo>
                      <a:pt x="1457194" y="671432"/>
                    </a:lnTo>
                    <a:cubicBezTo>
                      <a:pt x="1473630" y="731297"/>
                      <a:pt x="1481376" y="793983"/>
                      <a:pt x="1478595" y="857704"/>
                    </a:cubicBezTo>
                    <a:lnTo>
                      <a:pt x="1642362" y="948616"/>
                    </a:lnTo>
                    <a:lnTo>
                      <a:pt x="1577335" y="1191298"/>
                    </a:lnTo>
                    <a:lnTo>
                      <a:pt x="1378614" y="1187955"/>
                    </a:lnTo>
                    <a:cubicBezTo>
                      <a:pt x="1353489" y="1229936"/>
                      <a:pt x="1323048" y="1267799"/>
                      <a:pt x="1288939" y="1301599"/>
                    </a:cubicBezTo>
                    <a:lnTo>
                      <a:pt x="1354201" y="1471932"/>
                    </a:lnTo>
                    <a:lnTo>
                      <a:pt x="1148396" y="1616039"/>
                    </a:lnTo>
                    <a:lnTo>
                      <a:pt x="992294" y="1480516"/>
                    </a:lnTo>
                    <a:lnTo>
                      <a:pt x="1011291" y="1467215"/>
                    </a:lnTo>
                    <a:cubicBezTo>
                      <a:pt x="951500" y="1486565"/>
                      <a:pt x="888271" y="1495869"/>
                      <a:pt x="823805" y="1495510"/>
                    </a:cubicBezTo>
                    <a:lnTo>
                      <a:pt x="729193" y="1665940"/>
                    </a:lnTo>
                    <a:lnTo>
                      <a:pt x="486511" y="1600914"/>
                    </a:lnTo>
                    <a:lnTo>
                      <a:pt x="489790" y="1406012"/>
                    </a:lnTo>
                    <a:cubicBezTo>
                      <a:pt x="438364" y="1376702"/>
                      <a:pt x="391917" y="1340859"/>
                      <a:pt x="352658" y="1298452"/>
                    </a:cubicBezTo>
                    <a:lnTo>
                      <a:pt x="355803" y="1305197"/>
                    </a:lnTo>
                    <a:lnTo>
                      <a:pt x="152856" y="1344512"/>
                    </a:lnTo>
                    <a:lnTo>
                      <a:pt x="46675" y="1116809"/>
                    </a:lnTo>
                    <a:lnTo>
                      <a:pt x="183929" y="1005520"/>
                    </a:lnTo>
                    <a:cubicBezTo>
                      <a:pt x="169279" y="951824"/>
                      <a:pt x="161626" y="895865"/>
                      <a:pt x="161615" y="838915"/>
                    </a:cubicBezTo>
                    <a:lnTo>
                      <a:pt x="0" y="749197"/>
                    </a:lnTo>
                    <a:lnTo>
                      <a:pt x="65026" y="506515"/>
                    </a:lnTo>
                    <a:lnTo>
                      <a:pt x="250227" y="509630"/>
                    </a:lnTo>
                    <a:cubicBezTo>
                      <a:pt x="275353" y="465291"/>
                      <a:pt x="305693" y="424864"/>
                      <a:pt x="340015" y="388679"/>
                    </a:cubicBezTo>
                    <a:lnTo>
                      <a:pt x="277984" y="197357"/>
                    </a:lnTo>
                    <a:lnTo>
                      <a:pt x="491050" y="64219"/>
                    </a:lnTo>
                    <a:lnTo>
                      <a:pt x="639843" y="207726"/>
                    </a:lnTo>
                    <a:lnTo>
                      <a:pt x="638348" y="208660"/>
                    </a:lnTo>
                    <a:cubicBezTo>
                      <a:pt x="696840" y="190256"/>
                      <a:pt x="758594" y="181748"/>
                      <a:pt x="821488" y="182440"/>
                    </a:cubicBezTo>
                    <a:lnTo>
                      <a:pt x="815140" y="180739"/>
                    </a:lnTo>
                    <a:lnTo>
                      <a:pt x="91547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25" name="Oval 21">
                <a:extLst>
                  <a:ext uri="{FF2B5EF4-FFF2-40B4-BE49-F238E27FC236}">
                    <a16:creationId xmlns:a16="http://schemas.microsoft.com/office/drawing/2014/main" id="{AAA4F6BD-EEA7-4484-88B4-E4871065734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099216" y="1600868"/>
                <a:ext cx="66122" cy="66674"/>
              </a:xfrm>
              <a:custGeom>
                <a:avLst/>
                <a:gdLst/>
                <a:ahLst/>
                <a:cxnLst/>
                <a:rect l="l" t="t" r="r" b="b"/>
                <a:pathLst>
                  <a:path w="1652142" h="1665940">
                    <a:moveTo>
                      <a:pt x="898689" y="548008"/>
                    </a:moveTo>
                    <a:cubicBezTo>
                      <a:pt x="737950" y="504938"/>
                      <a:pt x="572731" y="600328"/>
                      <a:pt x="529661" y="761066"/>
                    </a:cubicBezTo>
                    <a:cubicBezTo>
                      <a:pt x="486591" y="921805"/>
                      <a:pt x="581980" y="1087025"/>
                      <a:pt x="742719" y="1130094"/>
                    </a:cubicBezTo>
                    <a:cubicBezTo>
                      <a:pt x="903458" y="1173164"/>
                      <a:pt x="1068677" y="1077775"/>
                      <a:pt x="1111747" y="917036"/>
                    </a:cubicBezTo>
                    <a:cubicBezTo>
                      <a:pt x="1154817" y="756297"/>
                      <a:pt x="1059428" y="591077"/>
                      <a:pt x="898689" y="548008"/>
                    </a:cubicBezTo>
                    <a:close/>
                    <a:moveTo>
                      <a:pt x="952303" y="347916"/>
                    </a:moveTo>
                    <a:cubicBezTo>
                      <a:pt x="1223549" y="420596"/>
                      <a:pt x="1384519" y="699404"/>
                      <a:pt x="1311839" y="970650"/>
                    </a:cubicBezTo>
                    <a:cubicBezTo>
                      <a:pt x="1239159" y="1241896"/>
                      <a:pt x="960351" y="1402866"/>
                      <a:pt x="689105" y="1330186"/>
                    </a:cubicBezTo>
                    <a:cubicBezTo>
                      <a:pt x="417859" y="1257506"/>
                      <a:pt x="256889" y="978698"/>
                      <a:pt x="329569" y="707451"/>
                    </a:cubicBezTo>
                    <a:cubicBezTo>
                      <a:pt x="402249" y="436205"/>
                      <a:pt x="681057" y="275235"/>
                      <a:pt x="952303" y="347916"/>
                    </a:cubicBezTo>
                    <a:close/>
                    <a:moveTo>
                      <a:pt x="971799" y="275155"/>
                    </a:moveTo>
                    <a:cubicBezTo>
                      <a:pt x="660368" y="191707"/>
                      <a:pt x="340256" y="376524"/>
                      <a:pt x="256808" y="687955"/>
                    </a:cubicBezTo>
                    <a:cubicBezTo>
                      <a:pt x="173361" y="999387"/>
                      <a:pt x="358178" y="1319499"/>
                      <a:pt x="669609" y="1402947"/>
                    </a:cubicBezTo>
                    <a:cubicBezTo>
                      <a:pt x="981040" y="1486395"/>
                      <a:pt x="1301152" y="1301577"/>
                      <a:pt x="1384600" y="990146"/>
                    </a:cubicBezTo>
                    <a:cubicBezTo>
                      <a:pt x="1468047" y="678715"/>
                      <a:pt x="1283230" y="358603"/>
                      <a:pt x="971799" y="275155"/>
                    </a:cubicBezTo>
                    <a:close/>
                    <a:moveTo>
                      <a:pt x="1652142" y="394531"/>
                    </a:moveTo>
                    <a:lnTo>
                      <a:pt x="1649662" y="403784"/>
                    </a:lnTo>
                    <a:lnTo>
                      <a:pt x="1647140" y="399895"/>
                    </a:lnTo>
                    <a:close/>
                    <a:moveTo>
                      <a:pt x="1158157" y="65026"/>
                    </a:moveTo>
                    <a:lnTo>
                      <a:pt x="1154679" y="271718"/>
                    </a:lnTo>
                    <a:lnTo>
                      <a:pt x="1148331" y="270017"/>
                    </a:lnTo>
                    <a:cubicBezTo>
                      <a:pt x="1200055" y="299127"/>
                      <a:pt x="1246804" y="334821"/>
                      <a:pt x="1286346" y="377149"/>
                    </a:cubicBezTo>
                    <a:lnTo>
                      <a:pt x="1470353" y="331395"/>
                    </a:lnTo>
                    <a:lnTo>
                      <a:pt x="1588305" y="553229"/>
                    </a:lnTo>
                    <a:lnTo>
                      <a:pt x="1457194" y="671432"/>
                    </a:lnTo>
                    <a:cubicBezTo>
                      <a:pt x="1473630" y="731297"/>
                      <a:pt x="1481376" y="793983"/>
                      <a:pt x="1478595" y="857704"/>
                    </a:cubicBezTo>
                    <a:lnTo>
                      <a:pt x="1642362" y="948616"/>
                    </a:lnTo>
                    <a:lnTo>
                      <a:pt x="1577335" y="1191298"/>
                    </a:lnTo>
                    <a:lnTo>
                      <a:pt x="1378614" y="1187955"/>
                    </a:lnTo>
                    <a:cubicBezTo>
                      <a:pt x="1353489" y="1229936"/>
                      <a:pt x="1323048" y="1267799"/>
                      <a:pt x="1288939" y="1301599"/>
                    </a:cubicBezTo>
                    <a:lnTo>
                      <a:pt x="1354201" y="1471932"/>
                    </a:lnTo>
                    <a:lnTo>
                      <a:pt x="1148396" y="1616039"/>
                    </a:lnTo>
                    <a:lnTo>
                      <a:pt x="992294" y="1480516"/>
                    </a:lnTo>
                    <a:lnTo>
                      <a:pt x="1011291" y="1467215"/>
                    </a:lnTo>
                    <a:cubicBezTo>
                      <a:pt x="951500" y="1486565"/>
                      <a:pt x="888271" y="1495869"/>
                      <a:pt x="823805" y="1495510"/>
                    </a:cubicBezTo>
                    <a:lnTo>
                      <a:pt x="729193" y="1665940"/>
                    </a:lnTo>
                    <a:lnTo>
                      <a:pt x="486511" y="1600914"/>
                    </a:lnTo>
                    <a:lnTo>
                      <a:pt x="489790" y="1406012"/>
                    </a:lnTo>
                    <a:cubicBezTo>
                      <a:pt x="438364" y="1376702"/>
                      <a:pt x="391917" y="1340859"/>
                      <a:pt x="352658" y="1298452"/>
                    </a:cubicBezTo>
                    <a:lnTo>
                      <a:pt x="355803" y="1305197"/>
                    </a:lnTo>
                    <a:lnTo>
                      <a:pt x="152856" y="1344512"/>
                    </a:lnTo>
                    <a:lnTo>
                      <a:pt x="46675" y="1116809"/>
                    </a:lnTo>
                    <a:lnTo>
                      <a:pt x="183929" y="1005520"/>
                    </a:lnTo>
                    <a:cubicBezTo>
                      <a:pt x="169279" y="951824"/>
                      <a:pt x="161626" y="895865"/>
                      <a:pt x="161615" y="838915"/>
                    </a:cubicBezTo>
                    <a:lnTo>
                      <a:pt x="0" y="749197"/>
                    </a:lnTo>
                    <a:lnTo>
                      <a:pt x="65026" y="506515"/>
                    </a:lnTo>
                    <a:lnTo>
                      <a:pt x="250227" y="509630"/>
                    </a:lnTo>
                    <a:cubicBezTo>
                      <a:pt x="275353" y="465291"/>
                      <a:pt x="305693" y="424864"/>
                      <a:pt x="340015" y="388679"/>
                    </a:cubicBezTo>
                    <a:lnTo>
                      <a:pt x="277984" y="197357"/>
                    </a:lnTo>
                    <a:lnTo>
                      <a:pt x="491050" y="64219"/>
                    </a:lnTo>
                    <a:lnTo>
                      <a:pt x="639843" y="207726"/>
                    </a:lnTo>
                    <a:lnTo>
                      <a:pt x="638348" y="208660"/>
                    </a:lnTo>
                    <a:cubicBezTo>
                      <a:pt x="696840" y="190256"/>
                      <a:pt x="758594" y="181748"/>
                      <a:pt x="821488" y="182440"/>
                    </a:cubicBezTo>
                    <a:lnTo>
                      <a:pt x="815140" y="180739"/>
                    </a:lnTo>
                    <a:lnTo>
                      <a:pt x="91547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26" name="Oval 21">
                <a:extLst>
                  <a:ext uri="{FF2B5EF4-FFF2-40B4-BE49-F238E27FC236}">
                    <a16:creationId xmlns:a16="http://schemas.microsoft.com/office/drawing/2014/main" id="{2AD65A60-E0C5-45E3-9369-0C8CDB00C98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264289" y="1954875"/>
                <a:ext cx="66122" cy="66674"/>
              </a:xfrm>
              <a:custGeom>
                <a:avLst/>
                <a:gdLst/>
                <a:ahLst/>
                <a:cxnLst/>
                <a:rect l="l" t="t" r="r" b="b"/>
                <a:pathLst>
                  <a:path w="1652142" h="1665940">
                    <a:moveTo>
                      <a:pt x="898689" y="548008"/>
                    </a:moveTo>
                    <a:cubicBezTo>
                      <a:pt x="737950" y="504938"/>
                      <a:pt x="572731" y="600328"/>
                      <a:pt x="529661" y="761066"/>
                    </a:cubicBezTo>
                    <a:cubicBezTo>
                      <a:pt x="486591" y="921805"/>
                      <a:pt x="581980" y="1087025"/>
                      <a:pt x="742719" y="1130094"/>
                    </a:cubicBezTo>
                    <a:cubicBezTo>
                      <a:pt x="903458" y="1173164"/>
                      <a:pt x="1068677" y="1077775"/>
                      <a:pt x="1111747" y="917036"/>
                    </a:cubicBezTo>
                    <a:cubicBezTo>
                      <a:pt x="1154817" y="756297"/>
                      <a:pt x="1059428" y="591077"/>
                      <a:pt x="898689" y="548008"/>
                    </a:cubicBezTo>
                    <a:close/>
                    <a:moveTo>
                      <a:pt x="952303" y="347916"/>
                    </a:moveTo>
                    <a:cubicBezTo>
                      <a:pt x="1223549" y="420596"/>
                      <a:pt x="1384519" y="699404"/>
                      <a:pt x="1311839" y="970650"/>
                    </a:cubicBezTo>
                    <a:cubicBezTo>
                      <a:pt x="1239159" y="1241896"/>
                      <a:pt x="960351" y="1402866"/>
                      <a:pt x="689105" y="1330186"/>
                    </a:cubicBezTo>
                    <a:cubicBezTo>
                      <a:pt x="417859" y="1257506"/>
                      <a:pt x="256889" y="978698"/>
                      <a:pt x="329569" y="707451"/>
                    </a:cubicBezTo>
                    <a:cubicBezTo>
                      <a:pt x="402249" y="436205"/>
                      <a:pt x="681057" y="275235"/>
                      <a:pt x="952303" y="347916"/>
                    </a:cubicBezTo>
                    <a:close/>
                    <a:moveTo>
                      <a:pt x="971799" y="275155"/>
                    </a:moveTo>
                    <a:cubicBezTo>
                      <a:pt x="660368" y="191707"/>
                      <a:pt x="340256" y="376524"/>
                      <a:pt x="256808" y="687955"/>
                    </a:cubicBezTo>
                    <a:cubicBezTo>
                      <a:pt x="173361" y="999387"/>
                      <a:pt x="358178" y="1319499"/>
                      <a:pt x="669609" y="1402947"/>
                    </a:cubicBezTo>
                    <a:cubicBezTo>
                      <a:pt x="981040" y="1486395"/>
                      <a:pt x="1301152" y="1301577"/>
                      <a:pt x="1384600" y="990146"/>
                    </a:cubicBezTo>
                    <a:cubicBezTo>
                      <a:pt x="1468047" y="678715"/>
                      <a:pt x="1283230" y="358603"/>
                      <a:pt x="971799" y="275155"/>
                    </a:cubicBezTo>
                    <a:close/>
                    <a:moveTo>
                      <a:pt x="1652142" y="394531"/>
                    </a:moveTo>
                    <a:lnTo>
                      <a:pt x="1649662" y="403784"/>
                    </a:lnTo>
                    <a:lnTo>
                      <a:pt x="1647140" y="399895"/>
                    </a:lnTo>
                    <a:close/>
                    <a:moveTo>
                      <a:pt x="1158157" y="65026"/>
                    </a:moveTo>
                    <a:lnTo>
                      <a:pt x="1154679" y="271718"/>
                    </a:lnTo>
                    <a:lnTo>
                      <a:pt x="1148331" y="270017"/>
                    </a:lnTo>
                    <a:cubicBezTo>
                      <a:pt x="1200055" y="299127"/>
                      <a:pt x="1246804" y="334821"/>
                      <a:pt x="1286346" y="377149"/>
                    </a:cubicBezTo>
                    <a:lnTo>
                      <a:pt x="1470353" y="331395"/>
                    </a:lnTo>
                    <a:lnTo>
                      <a:pt x="1588305" y="553229"/>
                    </a:lnTo>
                    <a:lnTo>
                      <a:pt x="1457194" y="671432"/>
                    </a:lnTo>
                    <a:cubicBezTo>
                      <a:pt x="1473630" y="731297"/>
                      <a:pt x="1481376" y="793983"/>
                      <a:pt x="1478595" y="857704"/>
                    </a:cubicBezTo>
                    <a:lnTo>
                      <a:pt x="1642362" y="948616"/>
                    </a:lnTo>
                    <a:lnTo>
                      <a:pt x="1577335" y="1191298"/>
                    </a:lnTo>
                    <a:lnTo>
                      <a:pt x="1378614" y="1187955"/>
                    </a:lnTo>
                    <a:cubicBezTo>
                      <a:pt x="1353489" y="1229936"/>
                      <a:pt x="1323048" y="1267799"/>
                      <a:pt x="1288939" y="1301599"/>
                    </a:cubicBezTo>
                    <a:lnTo>
                      <a:pt x="1354201" y="1471932"/>
                    </a:lnTo>
                    <a:lnTo>
                      <a:pt x="1148396" y="1616039"/>
                    </a:lnTo>
                    <a:lnTo>
                      <a:pt x="992294" y="1480516"/>
                    </a:lnTo>
                    <a:lnTo>
                      <a:pt x="1011291" y="1467215"/>
                    </a:lnTo>
                    <a:cubicBezTo>
                      <a:pt x="951500" y="1486565"/>
                      <a:pt x="888271" y="1495869"/>
                      <a:pt x="823805" y="1495510"/>
                    </a:cubicBezTo>
                    <a:lnTo>
                      <a:pt x="729193" y="1665940"/>
                    </a:lnTo>
                    <a:lnTo>
                      <a:pt x="486511" y="1600914"/>
                    </a:lnTo>
                    <a:lnTo>
                      <a:pt x="489790" y="1406012"/>
                    </a:lnTo>
                    <a:cubicBezTo>
                      <a:pt x="438364" y="1376702"/>
                      <a:pt x="391917" y="1340859"/>
                      <a:pt x="352658" y="1298452"/>
                    </a:cubicBezTo>
                    <a:lnTo>
                      <a:pt x="355803" y="1305197"/>
                    </a:lnTo>
                    <a:lnTo>
                      <a:pt x="152856" y="1344512"/>
                    </a:lnTo>
                    <a:lnTo>
                      <a:pt x="46675" y="1116809"/>
                    </a:lnTo>
                    <a:lnTo>
                      <a:pt x="183929" y="1005520"/>
                    </a:lnTo>
                    <a:cubicBezTo>
                      <a:pt x="169279" y="951824"/>
                      <a:pt x="161626" y="895865"/>
                      <a:pt x="161615" y="838915"/>
                    </a:cubicBezTo>
                    <a:lnTo>
                      <a:pt x="0" y="749197"/>
                    </a:lnTo>
                    <a:lnTo>
                      <a:pt x="65026" y="506515"/>
                    </a:lnTo>
                    <a:lnTo>
                      <a:pt x="250227" y="509630"/>
                    </a:lnTo>
                    <a:cubicBezTo>
                      <a:pt x="275353" y="465291"/>
                      <a:pt x="305693" y="424864"/>
                      <a:pt x="340015" y="388679"/>
                    </a:cubicBezTo>
                    <a:lnTo>
                      <a:pt x="277984" y="197357"/>
                    </a:lnTo>
                    <a:lnTo>
                      <a:pt x="491050" y="64219"/>
                    </a:lnTo>
                    <a:lnTo>
                      <a:pt x="639843" y="207726"/>
                    </a:lnTo>
                    <a:lnTo>
                      <a:pt x="638348" y="208660"/>
                    </a:lnTo>
                    <a:cubicBezTo>
                      <a:pt x="696840" y="190256"/>
                      <a:pt x="758594" y="181748"/>
                      <a:pt x="821488" y="182440"/>
                    </a:cubicBezTo>
                    <a:lnTo>
                      <a:pt x="815140" y="180739"/>
                    </a:lnTo>
                    <a:lnTo>
                      <a:pt x="91547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35" name="ลูกศร: รูปห้าเหลี่ยม 134">
            <a:extLst>
              <a:ext uri="{FF2B5EF4-FFF2-40B4-BE49-F238E27FC236}">
                <a16:creationId xmlns:a16="http://schemas.microsoft.com/office/drawing/2014/main" id="{77794367-7AB2-4146-B74F-97329843B0B8}"/>
              </a:ext>
            </a:extLst>
          </p:cNvPr>
          <p:cNvSpPr/>
          <p:nvPr/>
        </p:nvSpPr>
        <p:spPr>
          <a:xfrm rot="10800000">
            <a:off x="2511763" y="4456635"/>
            <a:ext cx="7334841" cy="798885"/>
          </a:xfrm>
          <a:prstGeom prst="homePlate">
            <a:avLst/>
          </a:prstGeom>
          <a:solidFill>
            <a:srgbClr val="63070A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solidFill>
                <a:schemeClr val="bg1"/>
              </a:solidFill>
            </a:endParaRPr>
          </a:p>
        </p:txBody>
      </p:sp>
      <p:sp>
        <p:nvSpPr>
          <p:cNvPr id="7" name="ตัวแทนหมายเลขสไลด์ 6">
            <a:extLst>
              <a:ext uri="{FF2B5EF4-FFF2-40B4-BE49-F238E27FC236}">
                <a16:creationId xmlns:a16="http://schemas.microsoft.com/office/drawing/2014/main" id="{62E4EB73-A44D-44A2-8304-730668E31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A56874-2C5F-4391-BF49-1617B958141F}" type="slidenum">
              <a:rPr lang="th-TH" sz="280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14</a:t>
            </a:fld>
            <a:endParaRPr lang="th-TH" sz="280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36" name="ลูกศร: รูปห้าเหลี่ยม 135">
            <a:extLst>
              <a:ext uri="{FF2B5EF4-FFF2-40B4-BE49-F238E27FC236}">
                <a16:creationId xmlns:a16="http://schemas.microsoft.com/office/drawing/2014/main" id="{66D6A889-9A82-410B-BD5F-9638222CC1F0}"/>
              </a:ext>
            </a:extLst>
          </p:cNvPr>
          <p:cNvSpPr/>
          <p:nvPr/>
        </p:nvSpPr>
        <p:spPr>
          <a:xfrm rot="10800000">
            <a:off x="2539996" y="5690144"/>
            <a:ext cx="7334841" cy="674715"/>
          </a:xfrm>
          <a:prstGeom prst="homePlate">
            <a:avLst/>
          </a:prstGeom>
          <a:solidFill>
            <a:srgbClr val="63070A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solidFill>
                <a:schemeClr val="bg1"/>
              </a:solidFill>
            </a:endParaRPr>
          </a:p>
        </p:txBody>
      </p:sp>
      <p:sp>
        <p:nvSpPr>
          <p:cNvPr id="8" name="สี่เหลี่ยมผืนผ้า: 1 มุมมนและ 1 มุมตัดด้านบน 7">
            <a:extLst>
              <a:ext uri="{FF2B5EF4-FFF2-40B4-BE49-F238E27FC236}">
                <a16:creationId xmlns:a16="http://schemas.microsoft.com/office/drawing/2014/main" id="{23C7E336-F1E6-4B46-A417-03D4BDE28848}"/>
              </a:ext>
            </a:extLst>
          </p:cNvPr>
          <p:cNvSpPr/>
          <p:nvPr/>
        </p:nvSpPr>
        <p:spPr>
          <a:xfrm>
            <a:off x="6228531" y="423644"/>
            <a:ext cx="3570051" cy="826367"/>
          </a:xfrm>
          <a:prstGeom prst="snip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9" name="กล่องข้อความ 8">
            <a:extLst>
              <a:ext uri="{FF2B5EF4-FFF2-40B4-BE49-F238E27FC236}">
                <a16:creationId xmlns:a16="http://schemas.microsoft.com/office/drawing/2014/main" id="{A4C149E5-4DD6-4626-9C2D-5B6E5DB58101}"/>
              </a:ext>
            </a:extLst>
          </p:cNvPr>
          <p:cNvSpPr txBox="1"/>
          <p:nvPr/>
        </p:nvSpPr>
        <p:spPr>
          <a:xfrm>
            <a:off x="6860436" y="565651"/>
            <a:ext cx="302530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Decision_Tree</a:t>
            </a:r>
            <a:endParaRPr lang="en-US" sz="32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endParaRPr lang="th-TH" sz="32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0" name="กล่องข้อความ 9">
            <a:extLst>
              <a:ext uri="{FF2B5EF4-FFF2-40B4-BE49-F238E27FC236}">
                <a16:creationId xmlns:a16="http://schemas.microsoft.com/office/drawing/2014/main" id="{A2C7FB86-D8C5-47FB-937B-BCA017716B7F}"/>
              </a:ext>
            </a:extLst>
          </p:cNvPr>
          <p:cNvSpPr txBox="1"/>
          <p:nvPr/>
        </p:nvSpPr>
        <p:spPr>
          <a:xfrm>
            <a:off x="3354007" y="1784876"/>
            <a:ext cx="58074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mytree1 = </a:t>
            </a:r>
            <a:r>
              <a:rPr lang="en-US" sz="2000" dirty="0" err="1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DecisionTreeClassifier</a:t>
            </a:r>
            <a:r>
              <a:rPr lang="en-US" sz="20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(criterion='entropy',</a:t>
            </a:r>
            <a:r>
              <a:rPr lang="en-US" sz="2000" dirty="0" err="1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max_depth</a:t>
            </a:r>
            <a:r>
              <a:rPr lang="en-US" sz="20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=7) </a:t>
            </a:r>
          </a:p>
          <a:p>
            <a:r>
              <a:rPr lang="en-US" sz="20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csv = </a:t>
            </a:r>
            <a:r>
              <a:rPr lang="en-US" sz="2000" dirty="0" err="1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cross_val_score</a:t>
            </a:r>
            <a:r>
              <a:rPr lang="en-US" sz="20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(mytree1 ,</a:t>
            </a:r>
            <a:r>
              <a:rPr lang="en-US" sz="2000" dirty="0" err="1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X_traintrain,y_traintrain</a:t>
            </a:r>
            <a:r>
              <a:rPr lang="en-US" sz="20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, cv=10)</a:t>
            </a:r>
            <a:endParaRPr lang="th-TH" sz="2000" dirty="0">
              <a:solidFill>
                <a:schemeClr val="bg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37" name="กล่องข้อความ 136">
            <a:extLst>
              <a:ext uri="{FF2B5EF4-FFF2-40B4-BE49-F238E27FC236}">
                <a16:creationId xmlns:a16="http://schemas.microsoft.com/office/drawing/2014/main" id="{6F7B0203-F695-439E-AB08-FCD8EB8A10C6}"/>
              </a:ext>
            </a:extLst>
          </p:cNvPr>
          <p:cNvSpPr txBox="1"/>
          <p:nvPr/>
        </p:nvSpPr>
        <p:spPr>
          <a:xfrm>
            <a:off x="3324824" y="3238347"/>
            <a:ext cx="58074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mytree2 = </a:t>
            </a:r>
            <a:r>
              <a:rPr lang="en-US" sz="2000" dirty="0" err="1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DecisionTreeClassifier</a:t>
            </a:r>
            <a:r>
              <a:rPr lang="en-US" sz="20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(criterion='</a:t>
            </a:r>
            <a:r>
              <a:rPr lang="en-US" sz="2000" dirty="0" err="1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gini</a:t>
            </a:r>
            <a:r>
              <a:rPr lang="en-US" sz="20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',</a:t>
            </a:r>
            <a:r>
              <a:rPr lang="en-US" sz="2000" dirty="0" err="1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max_leaf_nodes</a:t>
            </a:r>
            <a:r>
              <a:rPr lang="en-US" sz="20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=15) </a:t>
            </a:r>
          </a:p>
          <a:p>
            <a:r>
              <a:rPr lang="en-US" sz="20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csv = </a:t>
            </a:r>
            <a:r>
              <a:rPr lang="en-US" sz="2000" dirty="0" err="1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cross_val_score</a:t>
            </a:r>
            <a:r>
              <a:rPr lang="en-US" sz="20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(mytree2 ,</a:t>
            </a:r>
            <a:r>
              <a:rPr lang="en-US" sz="2000" dirty="0" err="1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X_traintrain,y_traintrain</a:t>
            </a:r>
            <a:r>
              <a:rPr lang="en-US" sz="20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, cv=10)</a:t>
            </a:r>
            <a:endParaRPr lang="th-TH" sz="2000" dirty="0">
              <a:solidFill>
                <a:schemeClr val="bg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38" name="กล่องข้อความ 137">
            <a:extLst>
              <a:ext uri="{FF2B5EF4-FFF2-40B4-BE49-F238E27FC236}">
                <a16:creationId xmlns:a16="http://schemas.microsoft.com/office/drawing/2014/main" id="{C0C474F2-A8EF-43B1-97B7-0DC1FBA9944A}"/>
              </a:ext>
            </a:extLst>
          </p:cNvPr>
          <p:cNvSpPr txBox="1"/>
          <p:nvPr/>
        </p:nvSpPr>
        <p:spPr>
          <a:xfrm>
            <a:off x="3242585" y="4516133"/>
            <a:ext cx="58074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mytree3 = </a:t>
            </a:r>
            <a:r>
              <a:rPr lang="en-US" sz="2000" dirty="0" err="1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DecisionTreeClassifier</a:t>
            </a:r>
            <a:r>
              <a:rPr lang="en-US" sz="20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(criterion='entropy',</a:t>
            </a:r>
            <a:r>
              <a:rPr lang="en-US" sz="2000" dirty="0" err="1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min_samples_leaf</a:t>
            </a:r>
            <a:r>
              <a:rPr lang="en-US" sz="20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=7) </a:t>
            </a:r>
          </a:p>
          <a:p>
            <a:r>
              <a:rPr lang="en-US" sz="20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csv = </a:t>
            </a:r>
            <a:r>
              <a:rPr lang="en-US" sz="2000" dirty="0" err="1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cross_val_score</a:t>
            </a:r>
            <a:r>
              <a:rPr lang="en-US" sz="20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(mytree3 ,</a:t>
            </a:r>
            <a:r>
              <a:rPr lang="en-US" sz="2000" dirty="0" err="1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X_traintrain,y_traintrain</a:t>
            </a:r>
            <a:r>
              <a:rPr lang="en-US" sz="20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, cv=10)</a:t>
            </a:r>
            <a:endParaRPr lang="th-TH" sz="2000" dirty="0">
              <a:solidFill>
                <a:schemeClr val="bg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39" name="กล่องข้อความ 138">
            <a:extLst>
              <a:ext uri="{FF2B5EF4-FFF2-40B4-BE49-F238E27FC236}">
                <a16:creationId xmlns:a16="http://schemas.microsoft.com/office/drawing/2014/main" id="{5705FFA4-6F03-4C78-97F1-B0810F21CC44}"/>
              </a:ext>
            </a:extLst>
          </p:cNvPr>
          <p:cNvSpPr txBox="1"/>
          <p:nvPr/>
        </p:nvSpPr>
        <p:spPr>
          <a:xfrm>
            <a:off x="3192293" y="5749921"/>
            <a:ext cx="58074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mytree4 = </a:t>
            </a:r>
            <a:r>
              <a:rPr lang="en-US" sz="2000" dirty="0" err="1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DecisionTreeClassifier</a:t>
            </a:r>
            <a:r>
              <a:rPr lang="en-US" sz="20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(criterion='</a:t>
            </a:r>
            <a:r>
              <a:rPr lang="en-US" sz="2000" dirty="0" err="1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gini</a:t>
            </a:r>
            <a:r>
              <a:rPr lang="en-US" sz="20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',</a:t>
            </a:r>
            <a:r>
              <a:rPr lang="en-US" sz="2000" dirty="0" err="1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max_leaf_nodes</a:t>
            </a:r>
            <a:r>
              <a:rPr lang="en-US" sz="20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=7) </a:t>
            </a:r>
          </a:p>
          <a:p>
            <a:r>
              <a:rPr lang="en-US" sz="20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csv = </a:t>
            </a:r>
            <a:r>
              <a:rPr lang="en-US" sz="2000" dirty="0" err="1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cross_val_score</a:t>
            </a:r>
            <a:r>
              <a:rPr lang="en-US" sz="20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(mytree4 ,</a:t>
            </a:r>
            <a:r>
              <a:rPr lang="en-US" sz="2000" dirty="0" err="1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X_traintrain,y_traintrain</a:t>
            </a:r>
            <a:r>
              <a:rPr lang="en-US" sz="20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, cv=10)</a:t>
            </a:r>
            <a:endParaRPr lang="th-TH" sz="2000" dirty="0">
              <a:solidFill>
                <a:schemeClr val="bg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1" name="สี่เหลี่ยมผืนผ้า 10">
            <a:extLst>
              <a:ext uri="{FF2B5EF4-FFF2-40B4-BE49-F238E27FC236}">
                <a16:creationId xmlns:a16="http://schemas.microsoft.com/office/drawing/2014/main" id="{016425E1-62DB-4036-B86D-83F2E8A423B0}"/>
              </a:ext>
            </a:extLst>
          </p:cNvPr>
          <p:cNvSpPr/>
          <p:nvPr/>
        </p:nvSpPr>
        <p:spPr>
          <a:xfrm>
            <a:off x="7126472" y="2618375"/>
            <a:ext cx="2748366" cy="366766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2" name="กล่องข้อความ 11">
            <a:extLst>
              <a:ext uri="{FF2B5EF4-FFF2-40B4-BE49-F238E27FC236}">
                <a16:creationId xmlns:a16="http://schemas.microsoft.com/office/drawing/2014/main" id="{F891AFB4-FAE2-4572-B7EB-21FAF081564E}"/>
              </a:ext>
            </a:extLst>
          </p:cNvPr>
          <p:cNvSpPr txBox="1"/>
          <p:nvPr/>
        </p:nvSpPr>
        <p:spPr>
          <a:xfrm>
            <a:off x="8150618" y="2594018"/>
            <a:ext cx="23540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1.0</a:t>
            </a:r>
            <a:endParaRPr lang="th-TH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40" name="สี่เหลี่ยมผืนผ้า 139">
            <a:extLst>
              <a:ext uri="{FF2B5EF4-FFF2-40B4-BE49-F238E27FC236}">
                <a16:creationId xmlns:a16="http://schemas.microsoft.com/office/drawing/2014/main" id="{6B6A2DAC-5303-4FDD-A914-A7B436772510}"/>
              </a:ext>
            </a:extLst>
          </p:cNvPr>
          <p:cNvSpPr/>
          <p:nvPr/>
        </p:nvSpPr>
        <p:spPr>
          <a:xfrm>
            <a:off x="7137371" y="3950938"/>
            <a:ext cx="2748366" cy="366766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41" name="สี่เหลี่ยมผืนผ้า 140">
            <a:extLst>
              <a:ext uri="{FF2B5EF4-FFF2-40B4-BE49-F238E27FC236}">
                <a16:creationId xmlns:a16="http://schemas.microsoft.com/office/drawing/2014/main" id="{B7529640-DE00-49CF-A97D-3C24E11D8633}"/>
              </a:ext>
            </a:extLst>
          </p:cNvPr>
          <p:cNvSpPr/>
          <p:nvPr/>
        </p:nvSpPr>
        <p:spPr>
          <a:xfrm>
            <a:off x="7116821" y="5227364"/>
            <a:ext cx="2748366" cy="366766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42" name="สี่เหลี่ยมผืนผ้า 141">
            <a:extLst>
              <a:ext uri="{FF2B5EF4-FFF2-40B4-BE49-F238E27FC236}">
                <a16:creationId xmlns:a16="http://schemas.microsoft.com/office/drawing/2014/main" id="{277BC208-77EF-4E21-9399-597D9E5F2EB9}"/>
              </a:ext>
            </a:extLst>
          </p:cNvPr>
          <p:cNvSpPr/>
          <p:nvPr/>
        </p:nvSpPr>
        <p:spPr>
          <a:xfrm>
            <a:off x="7137371" y="6338772"/>
            <a:ext cx="2748366" cy="366766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43" name="กล่องข้อความ 142">
            <a:extLst>
              <a:ext uri="{FF2B5EF4-FFF2-40B4-BE49-F238E27FC236}">
                <a16:creationId xmlns:a16="http://schemas.microsoft.com/office/drawing/2014/main" id="{8FC9632E-63F7-4740-B530-C2397624B74B}"/>
              </a:ext>
            </a:extLst>
          </p:cNvPr>
          <p:cNvSpPr txBox="1"/>
          <p:nvPr/>
        </p:nvSpPr>
        <p:spPr>
          <a:xfrm>
            <a:off x="8186055" y="3913845"/>
            <a:ext cx="23540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1.0</a:t>
            </a:r>
            <a:endParaRPr lang="th-TH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44" name="กล่องข้อความ 143">
            <a:extLst>
              <a:ext uri="{FF2B5EF4-FFF2-40B4-BE49-F238E27FC236}">
                <a16:creationId xmlns:a16="http://schemas.microsoft.com/office/drawing/2014/main" id="{6D6D0E10-BD2D-4C6A-8B01-E55F94B464B1}"/>
              </a:ext>
            </a:extLst>
          </p:cNvPr>
          <p:cNvSpPr txBox="1"/>
          <p:nvPr/>
        </p:nvSpPr>
        <p:spPr>
          <a:xfrm>
            <a:off x="8162184" y="5174809"/>
            <a:ext cx="23540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1.0</a:t>
            </a:r>
            <a:endParaRPr lang="th-TH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45" name="กล่องข้อความ 144">
            <a:extLst>
              <a:ext uri="{FF2B5EF4-FFF2-40B4-BE49-F238E27FC236}">
                <a16:creationId xmlns:a16="http://schemas.microsoft.com/office/drawing/2014/main" id="{F4435523-C259-485D-9C43-9CE8535B670D}"/>
              </a:ext>
            </a:extLst>
          </p:cNvPr>
          <p:cNvSpPr txBox="1"/>
          <p:nvPr/>
        </p:nvSpPr>
        <p:spPr>
          <a:xfrm>
            <a:off x="8178365" y="6320063"/>
            <a:ext cx="23540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1.0</a:t>
            </a:r>
            <a:endParaRPr lang="th-TH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3100704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6">
            <a:extLst>
              <a:ext uri="{FF2B5EF4-FFF2-40B4-BE49-F238E27FC236}">
                <a16:creationId xmlns:a16="http://schemas.microsoft.com/office/drawing/2014/main" id="{C14F4AA2-BA01-4E29-829C-3F9E21E1622F}"/>
              </a:ext>
            </a:extLst>
          </p:cNvPr>
          <p:cNvSpPr/>
          <p:nvPr/>
        </p:nvSpPr>
        <p:spPr>
          <a:xfrm>
            <a:off x="0" y="206364"/>
            <a:ext cx="5079999" cy="718575"/>
          </a:xfrm>
          <a:prstGeom prst="homePlate">
            <a:avLst/>
          </a:prstGeom>
          <a:solidFill>
            <a:srgbClr val="63070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/>
            <a:r>
              <a:rPr kumimoji="0" lang="th-TH" sz="3600" i="0" u="none" strike="noStrike" kern="1200" normalizeH="0" baseline="0" noProof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TH SarabunPSK" panose="020B0500040200020003" pitchFamily="34" charset="-34"/>
                <a:ea typeface="Arial Unicode MS"/>
                <a:cs typeface="TH SarabunPSK" panose="020B0500040200020003" pitchFamily="34" charset="-34"/>
              </a:rPr>
              <a:t>สร้างและวัดประสิทธิภาพโมเดล</a:t>
            </a:r>
            <a:endParaRPr kumimoji="0" lang="en-US" sz="3600" i="0" u="none" strike="noStrike" kern="1200" normalizeH="0" baseline="0" noProof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LnTx/>
              <a:uFillTx/>
              <a:latin typeface="TH SarabunPSK" panose="020B0500040200020003" pitchFamily="34" charset="-34"/>
              <a:ea typeface="Arial Unicode MS"/>
              <a:cs typeface="TH SarabunPSK" panose="020B0500040200020003" pitchFamily="34" charset="-34"/>
            </a:endParaRPr>
          </a:p>
        </p:txBody>
      </p:sp>
      <p:sp>
        <p:nvSpPr>
          <p:cNvPr id="54" name="ลูกศร: รูปห้าเหลี่ยม 53">
            <a:extLst>
              <a:ext uri="{FF2B5EF4-FFF2-40B4-BE49-F238E27FC236}">
                <a16:creationId xmlns:a16="http://schemas.microsoft.com/office/drawing/2014/main" id="{0A2D04EB-790A-4A47-BBCC-195B5C889C4B}"/>
              </a:ext>
            </a:extLst>
          </p:cNvPr>
          <p:cNvSpPr/>
          <p:nvPr/>
        </p:nvSpPr>
        <p:spPr>
          <a:xfrm rot="10800000">
            <a:off x="2550896" y="3158397"/>
            <a:ext cx="7334841" cy="792339"/>
          </a:xfrm>
          <a:prstGeom prst="homePlate">
            <a:avLst/>
          </a:prstGeom>
          <a:solidFill>
            <a:srgbClr val="63070A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solidFill>
                <a:schemeClr val="bg1"/>
              </a:solidFill>
            </a:endParaRPr>
          </a:p>
        </p:txBody>
      </p:sp>
      <p:sp>
        <p:nvSpPr>
          <p:cNvPr id="56" name="ลูกศร: รูปห้าเหลี่ยม 55">
            <a:extLst>
              <a:ext uri="{FF2B5EF4-FFF2-40B4-BE49-F238E27FC236}">
                <a16:creationId xmlns:a16="http://schemas.microsoft.com/office/drawing/2014/main" id="{AC3C649E-4133-4714-B3C0-CD72F9D5EB64}"/>
              </a:ext>
            </a:extLst>
          </p:cNvPr>
          <p:cNvSpPr/>
          <p:nvPr/>
        </p:nvSpPr>
        <p:spPr>
          <a:xfrm rot="10800000">
            <a:off x="2539997" y="1686266"/>
            <a:ext cx="7334841" cy="954993"/>
          </a:xfrm>
          <a:prstGeom prst="homePlate">
            <a:avLst/>
          </a:prstGeom>
          <a:solidFill>
            <a:srgbClr val="63070A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1CDB929A-853F-41B3-B12C-9D9F42ECB00D}"/>
              </a:ext>
            </a:extLst>
          </p:cNvPr>
          <p:cNvGrpSpPr/>
          <p:nvPr/>
        </p:nvGrpSpPr>
        <p:grpSpPr>
          <a:xfrm>
            <a:off x="9896646" y="3518772"/>
            <a:ext cx="2721535" cy="2661451"/>
            <a:chOff x="395536" y="1376189"/>
            <a:chExt cx="3286833" cy="3490091"/>
          </a:xfrm>
        </p:grpSpPr>
        <p:grpSp>
          <p:nvGrpSpPr>
            <p:cNvPr id="71" name="Group 3">
              <a:extLst>
                <a:ext uri="{FF2B5EF4-FFF2-40B4-BE49-F238E27FC236}">
                  <a16:creationId xmlns:a16="http://schemas.microsoft.com/office/drawing/2014/main" id="{B53FC97E-F72B-4B3C-9B70-5E137F92E7D5}"/>
                </a:ext>
              </a:extLst>
            </p:cNvPr>
            <p:cNvGrpSpPr/>
            <p:nvPr/>
          </p:nvGrpSpPr>
          <p:grpSpPr>
            <a:xfrm>
              <a:off x="395536" y="1376189"/>
              <a:ext cx="3286833" cy="3490091"/>
              <a:chOff x="4848046" y="3681671"/>
              <a:chExt cx="2758049" cy="2928608"/>
            </a:xfrm>
            <a:solidFill>
              <a:srgbClr val="797B4F"/>
            </a:solidFill>
          </p:grpSpPr>
          <p:sp>
            <p:nvSpPr>
              <p:cNvPr id="127" name="Rounded Rectangle 4">
                <a:extLst>
                  <a:ext uri="{FF2B5EF4-FFF2-40B4-BE49-F238E27FC236}">
                    <a16:creationId xmlns:a16="http://schemas.microsoft.com/office/drawing/2014/main" id="{E966B7DF-C22C-4A99-94C7-AB5ECD23AAD3}"/>
                  </a:ext>
                </a:extLst>
              </p:cNvPr>
              <p:cNvSpPr/>
              <p:nvPr/>
            </p:nvSpPr>
            <p:spPr>
              <a:xfrm>
                <a:off x="5903273" y="6071006"/>
                <a:ext cx="631463" cy="131555"/>
              </a:xfrm>
              <a:prstGeom prst="roundRect">
                <a:avLst>
                  <a:gd name="adj" fmla="val 5000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8" name="Rounded Rectangle 5">
                <a:extLst>
                  <a:ext uri="{FF2B5EF4-FFF2-40B4-BE49-F238E27FC236}">
                    <a16:creationId xmlns:a16="http://schemas.microsoft.com/office/drawing/2014/main" id="{85064825-8F82-435F-B90A-0DF548F917B2}"/>
                  </a:ext>
                </a:extLst>
              </p:cNvPr>
              <p:cNvSpPr/>
              <p:nvPr/>
            </p:nvSpPr>
            <p:spPr>
              <a:xfrm>
                <a:off x="5929584" y="6274865"/>
                <a:ext cx="578841" cy="131555"/>
              </a:xfrm>
              <a:prstGeom prst="roundRect">
                <a:avLst>
                  <a:gd name="adj" fmla="val 5000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9" name="Rounded Rectangle 6">
                <a:extLst>
                  <a:ext uri="{FF2B5EF4-FFF2-40B4-BE49-F238E27FC236}">
                    <a16:creationId xmlns:a16="http://schemas.microsoft.com/office/drawing/2014/main" id="{2CDE35FB-35FD-4184-8622-6C3C5D2EE8EE}"/>
                  </a:ext>
                </a:extLst>
              </p:cNvPr>
              <p:cNvSpPr/>
              <p:nvPr/>
            </p:nvSpPr>
            <p:spPr>
              <a:xfrm>
                <a:off x="5982205" y="6478724"/>
                <a:ext cx="473597" cy="131555"/>
              </a:xfrm>
              <a:prstGeom prst="roundRect">
                <a:avLst>
                  <a:gd name="adj" fmla="val 5000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0" name="Rounded Rectangle 7">
                <a:extLst>
                  <a:ext uri="{FF2B5EF4-FFF2-40B4-BE49-F238E27FC236}">
                    <a16:creationId xmlns:a16="http://schemas.microsoft.com/office/drawing/2014/main" id="{1A0AE35B-9F76-4D27-8C22-A02B2EF111EE}"/>
                  </a:ext>
                </a:extLst>
              </p:cNvPr>
              <p:cNvSpPr/>
              <p:nvPr/>
            </p:nvSpPr>
            <p:spPr>
              <a:xfrm rot="2700000">
                <a:off x="7086448" y="4038815"/>
                <a:ext cx="144000" cy="360000"/>
              </a:xfrm>
              <a:prstGeom prst="roundRect">
                <a:avLst>
                  <a:gd name="adj" fmla="val 50000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31" name="Rounded Rectangle 8">
                <a:extLst>
                  <a:ext uri="{FF2B5EF4-FFF2-40B4-BE49-F238E27FC236}">
                    <a16:creationId xmlns:a16="http://schemas.microsoft.com/office/drawing/2014/main" id="{5FA277CC-C2D7-4A71-A4C4-4382CC046AFC}"/>
                  </a:ext>
                </a:extLst>
              </p:cNvPr>
              <p:cNvSpPr/>
              <p:nvPr/>
            </p:nvSpPr>
            <p:spPr>
              <a:xfrm rot="18900000" flipH="1">
                <a:off x="5218102" y="4038815"/>
                <a:ext cx="144000" cy="360000"/>
              </a:xfrm>
              <a:prstGeom prst="roundRect">
                <a:avLst>
                  <a:gd name="adj" fmla="val 50000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32" name="Rounded Rectangle 9">
                <a:extLst>
                  <a:ext uri="{FF2B5EF4-FFF2-40B4-BE49-F238E27FC236}">
                    <a16:creationId xmlns:a16="http://schemas.microsoft.com/office/drawing/2014/main" id="{3B3AE926-BED1-4749-8C99-8E2A0AA666FC}"/>
                  </a:ext>
                </a:extLst>
              </p:cNvPr>
              <p:cNvSpPr/>
              <p:nvPr/>
            </p:nvSpPr>
            <p:spPr>
              <a:xfrm>
                <a:off x="6155070" y="3681671"/>
                <a:ext cx="144000" cy="360000"/>
              </a:xfrm>
              <a:prstGeom prst="roundRect">
                <a:avLst>
                  <a:gd name="adj" fmla="val 50000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33" name="Rounded Rectangle 10">
                <a:extLst>
                  <a:ext uri="{FF2B5EF4-FFF2-40B4-BE49-F238E27FC236}">
                    <a16:creationId xmlns:a16="http://schemas.microsoft.com/office/drawing/2014/main" id="{6F71E468-3A5F-45B4-B112-76F0B4D4B389}"/>
                  </a:ext>
                </a:extLst>
              </p:cNvPr>
              <p:cNvSpPr/>
              <p:nvPr/>
            </p:nvSpPr>
            <p:spPr>
              <a:xfrm rot="5400000">
                <a:off x="7354095" y="4745637"/>
                <a:ext cx="144000" cy="360000"/>
              </a:xfrm>
              <a:prstGeom prst="roundRect">
                <a:avLst>
                  <a:gd name="adj" fmla="val 50000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4" name="Rounded Rectangle 11">
                <a:extLst>
                  <a:ext uri="{FF2B5EF4-FFF2-40B4-BE49-F238E27FC236}">
                    <a16:creationId xmlns:a16="http://schemas.microsoft.com/office/drawing/2014/main" id="{DE70032C-EB5C-429A-AF20-7CC23ADE0426}"/>
                  </a:ext>
                </a:extLst>
              </p:cNvPr>
              <p:cNvSpPr/>
              <p:nvPr/>
            </p:nvSpPr>
            <p:spPr>
              <a:xfrm rot="16200000" flipH="1">
                <a:off x="4956046" y="4745638"/>
                <a:ext cx="144000" cy="360000"/>
              </a:xfrm>
              <a:prstGeom prst="roundRect">
                <a:avLst>
                  <a:gd name="adj" fmla="val 50000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72" name="Group 12">
              <a:extLst>
                <a:ext uri="{FF2B5EF4-FFF2-40B4-BE49-F238E27FC236}">
                  <a16:creationId xmlns:a16="http://schemas.microsoft.com/office/drawing/2014/main" id="{9A68F58C-3177-4878-8567-46A21E112788}"/>
                </a:ext>
              </a:extLst>
            </p:cNvPr>
            <p:cNvGrpSpPr/>
            <p:nvPr/>
          </p:nvGrpSpPr>
          <p:grpSpPr>
            <a:xfrm>
              <a:off x="1195903" y="1998538"/>
              <a:ext cx="1670013" cy="2047118"/>
              <a:chOff x="1195903" y="1537915"/>
              <a:chExt cx="1670013" cy="2047118"/>
            </a:xfrm>
            <a:solidFill>
              <a:srgbClr val="797B4F"/>
            </a:solidFill>
          </p:grpSpPr>
          <p:sp>
            <p:nvSpPr>
              <p:cNvPr id="73" name="Oval 21">
                <a:extLst>
                  <a:ext uri="{FF2B5EF4-FFF2-40B4-BE49-F238E27FC236}">
                    <a16:creationId xmlns:a16="http://schemas.microsoft.com/office/drawing/2014/main" id="{4FA266F8-650C-410E-8AEB-1161A81BEC3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414470" y="1768048"/>
                <a:ext cx="264724" cy="266936"/>
              </a:xfrm>
              <a:custGeom>
                <a:avLst/>
                <a:gdLst/>
                <a:ahLst/>
                <a:cxnLst/>
                <a:rect l="l" t="t" r="r" b="b"/>
                <a:pathLst>
                  <a:path w="1652142" h="1665940">
                    <a:moveTo>
                      <a:pt x="898689" y="548008"/>
                    </a:moveTo>
                    <a:cubicBezTo>
                      <a:pt x="737950" y="504938"/>
                      <a:pt x="572731" y="600328"/>
                      <a:pt x="529661" y="761066"/>
                    </a:cubicBezTo>
                    <a:cubicBezTo>
                      <a:pt x="486591" y="921805"/>
                      <a:pt x="581980" y="1087025"/>
                      <a:pt x="742719" y="1130094"/>
                    </a:cubicBezTo>
                    <a:cubicBezTo>
                      <a:pt x="903458" y="1173164"/>
                      <a:pt x="1068677" y="1077775"/>
                      <a:pt x="1111747" y="917036"/>
                    </a:cubicBezTo>
                    <a:cubicBezTo>
                      <a:pt x="1154817" y="756297"/>
                      <a:pt x="1059428" y="591077"/>
                      <a:pt x="898689" y="548008"/>
                    </a:cubicBezTo>
                    <a:close/>
                    <a:moveTo>
                      <a:pt x="952303" y="347916"/>
                    </a:moveTo>
                    <a:cubicBezTo>
                      <a:pt x="1223549" y="420596"/>
                      <a:pt x="1384519" y="699404"/>
                      <a:pt x="1311839" y="970650"/>
                    </a:cubicBezTo>
                    <a:cubicBezTo>
                      <a:pt x="1239159" y="1241896"/>
                      <a:pt x="960351" y="1402866"/>
                      <a:pt x="689105" y="1330186"/>
                    </a:cubicBezTo>
                    <a:cubicBezTo>
                      <a:pt x="417859" y="1257506"/>
                      <a:pt x="256889" y="978698"/>
                      <a:pt x="329569" y="707451"/>
                    </a:cubicBezTo>
                    <a:cubicBezTo>
                      <a:pt x="402249" y="436205"/>
                      <a:pt x="681057" y="275235"/>
                      <a:pt x="952303" y="347916"/>
                    </a:cubicBezTo>
                    <a:close/>
                    <a:moveTo>
                      <a:pt x="971799" y="275155"/>
                    </a:moveTo>
                    <a:cubicBezTo>
                      <a:pt x="660368" y="191707"/>
                      <a:pt x="340256" y="376524"/>
                      <a:pt x="256808" y="687955"/>
                    </a:cubicBezTo>
                    <a:cubicBezTo>
                      <a:pt x="173361" y="999387"/>
                      <a:pt x="358178" y="1319499"/>
                      <a:pt x="669609" y="1402947"/>
                    </a:cubicBezTo>
                    <a:cubicBezTo>
                      <a:pt x="981040" y="1486395"/>
                      <a:pt x="1301152" y="1301577"/>
                      <a:pt x="1384600" y="990146"/>
                    </a:cubicBezTo>
                    <a:cubicBezTo>
                      <a:pt x="1468047" y="678715"/>
                      <a:pt x="1283230" y="358603"/>
                      <a:pt x="971799" y="275155"/>
                    </a:cubicBezTo>
                    <a:close/>
                    <a:moveTo>
                      <a:pt x="1652142" y="394531"/>
                    </a:moveTo>
                    <a:lnTo>
                      <a:pt x="1649662" y="403784"/>
                    </a:lnTo>
                    <a:lnTo>
                      <a:pt x="1647140" y="399895"/>
                    </a:lnTo>
                    <a:close/>
                    <a:moveTo>
                      <a:pt x="1158157" y="65026"/>
                    </a:moveTo>
                    <a:lnTo>
                      <a:pt x="1154679" y="271718"/>
                    </a:lnTo>
                    <a:lnTo>
                      <a:pt x="1148331" y="270017"/>
                    </a:lnTo>
                    <a:cubicBezTo>
                      <a:pt x="1200055" y="299127"/>
                      <a:pt x="1246804" y="334821"/>
                      <a:pt x="1286346" y="377149"/>
                    </a:cubicBezTo>
                    <a:lnTo>
                      <a:pt x="1470353" y="331395"/>
                    </a:lnTo>
                    <a:lnTo>
                      <a:pt x="1588305" y="553229"/>
                    </a:lnTo>
                    <a:lnTo>
                      <a:pt x="1457194" y="671432"/>
                    </a:lnTo>
                    <a:cubicBezTo>
                      <a:pt x="1473630" y="731297"/>
                      <a:pt x="1481376" y="793983"/>
                      <a:pt x="1478595" y="857704"/>
                    </a:cubicBezTo>
                    <a:lnTo>
                      <a:pt x="1642362" y="948616"/>
                    </a:lnTo>
                    <a:lnTo>
                      <a:pt x="1577335" y="1191298"/>
                    </a:lnTo>
                    <a:lnTo>
                      <a:pt x="1378614" y="1187955"/>
                    </a:lnTo>
                    <a:cubicBezTo>
                      <a:pt x="1353489" y="1229936"/>
                      <a:pt x="1323048" y="1267799"/>
                      <a:pt x="1288939" y="1301599"/>
                    </a:cubicBezTo>
                    <a:lnTo>
                      <a:pt x="1354201" y="1471932"/>
                    </a:lnTo>
                    <a:lnTo>
                      <a:pt x="1148396" y="1616039"/>
                    </a:lnTo>
                    <a:lnTo>
                      <a:pt x="992294" y="1480516"/>
                    </a:lnTo>
                    <a:lnTo>
                      <a:pt x="1011291" y="1467215"/>
                    </a:lnTo>
                    <a:cubicBezTo>
                      <a:pt x="951500" y="1486565"/>
                      <a:pt x="888271" y="1495869"/>
                      <a:pt x="823805" y="1495510"/>
                    </a:cubicBezTo>
                    <a:lnTo>
                      <a:pt x="729193" y="1665940"/>
                    </a:lnTo>
                    <a:lnTo>
                      <a:pt x="486511" y="1600914"/>
                    </a:lnTo>
                    <a:lnTo>
                      <a:pt x="489790" y="1406012"/>
                    </a:lnTo>
                    <a:cubicBezTo>
                      <a:pt x="438364" y="1376702"/>
                      <a:pt x="391917" y="1340859"/>
                      <a:pt x="352658" y="1298452"/>
                    </a:cubicBezTo>
                    <a:lnTo>
                      <a:pt x="355803" y="1305197"/>
                    </a:lnTo>
                    <a:lnTo>
                      <a:pt x="152856" y="1344512"/>
                    </a:lnTo>
                    <a:lnTo>
                      <a:pt x="46675" y="1116809"/>
                    </a:lnTo>
                    <a:lnTo>
                      <a:pt x="183929" y="1005520"/>
                    </a:lnTo>
                    <a:cubicBezTo>
                      <a:pt x="169279" y="951824"/>
                      <a:pt x="161626" y="895865"/>
                      <a:pt x="161615" y="838915"/>
                    </a:cubicBezTo>
                    <a:lnTo>
                      <a:pt x="0" y="749197"/>
                    </a:lnTo>
                    <a:lnTo>
                      <a:pt x="65026" y="506515"/>
                    </a:lnTo>
                    <a:lnTo>
                      <a:pt x="250227" y="509630"/>
                    </a:lnTo>
                    <a:cubicBezTo>
                      <a:pt x="275353" y="465291"/>
                      <a:pt x="305693" y="424864"/>
                      <a:pt x="340015" y="388679"/>
                    </a:cubicBezTo>
                    <a:lnTo>
                      <a:pt x="277984" y="197357"/>
                    </a:lnTo>
                    <a:lnTo>
                      <a:pt x="491050" y="64219"/>
                    </a:lnTo>
                    <a:lnTo>
                      <a:pt x="639843" y="207726"/>
                    </a:lnTo>
                    <a:lnTo>
                      <a:pt x="638348" y="208660"/>
                    </a:lnTo>
                    <a:cubicBezTo>
                      <a:pt x="696840" y="190256"/>
                      <a:pt x="758594" y="181748"/>
                      <a:pt x="821488" y="182440"/>
                    </a:cubicBezTo>
                    <a:lnTo>
                      <a:pt x="815140" y="180739"/>
                    </a:lnTo>
                    <a:lnTo>
                      <a:pt x="91547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74" name="Oval 21">
                <a:extLst>
                  <a:ext uri="{FF2B5EF4-FFF2-40B4-BE49-F238E27FC236}">
                    <a16:creationId xmlns:a16="http://schemas.microsoft.com/office/drawing/2014/main" id="{8AEC60DD-2F8D-4C72-8522-EF95333B7A2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323964" y="1909930"/>
                <a:ext cx="98975" cy="99802"/>
              </a:xfrm>
              <a:custGeom>
                <a:avLst/>
                <a:gdLst/>
                <a:ahLst/>
                <a:cxnLst/>
                <a:rect l="l" t="t" r="r" b="b"/>
                <a:pathLst>
                  <a:path w="1652142" h="1665940">
                    <a:moveTo>
                      <a:pt x="898689" y="548008"/>
                    </a:moveTo>
                    <a:cubicBezTo>
                      <a:pt x="737950" y="504938"/>
                      <a:pt x="572731" y="600328"/>
                      <a:pt x="529661" y="761066"/>
                    </a:cubicBezTo>
                    <a:cubicBezTo>
                      <a:pt x="486591" y="921805"/>
                      <a:pt x="581980" y="1087025"/>
                      <a:pt x="742719" y="1130094"/>
                    </a:cubicBezTo>
                    <a:cubicBezTo>
                      <a:pt x="903458" y="1173164"/>
                      <a:pt x="1068677" y="1077775"/>
                      <a:pt x="1111747" y="917036"/>
                    </a:cubicBezTo>
                    <a:cubicBezTo>
                      <a:pt x="1154817" y="756297"/>
                      <a:pt x="1059428" y="591077"/>
                      <a:pt x="898689" y="548008"/>
                    </a:cubicBezTo>
                    <a:close/>
                    <a:moveTo>
                      <a:pt x="952303" y="347916"/>
                    </a:moveTo>
                    <a:cubicBezTo>
                      <a:pt x="1223549" y="420596"/>
                      <a:pt x="1384519" y="699404"/>
                      <a:pt x="1311839" y="970650"/>
                    </a:cubicBezTo>
                    <a:cubicBezTo>
                      <a:pt x="1239159" y="1241896"/>
                      <a:pt x="960351" y="1402866"/>
                      <a:pt x="689105" y="1330186"/>
                    </a:cubicBezTo>
                    <a:cubicBezTo>
                      <a:pt x="417859" y="1257506"/>
                      <a:pt x="256889" y="978698"/>
                      <a:pt x="329569" y="707451"/>
                    </a:cubicBezTo>
                    <a:cubicBezTo>
                      <a:pt x="402249" y="436205"/>
                      <a:pt x="681057" y="275235"/>
                      <a:pt x="952303" y="347916"/>
                    </a:cubicBezTo>
                    <a:close/>
                    <a:moveTo>
                      <a:pt x="971799" y="275155"/>
                    </a:moveTo>
                    <a:cubicBezTo>
                      <a:pt x="660368" y="191707"/>
                      <a:pt x="340256" y="376524"/>
                      <a:pt x="256808" y="687955"/>
                    </a:cubicBezTo>
                    <a:cubicBezTo>
                      <a:pt x="173361" y="999387"/>
                      <a:pt x="358178" y="1319499"/>
                      <a:pt x="669609" y="1402947"/>
                    </a:cubicBezTo>
                    <a:cubicBezTo>
                      <a:pt x="981040" y="1486395"/>
                      <a:pt x="1301152" y="1301577"/>
                      <a:pt x="1384600" y="990146"/>
                    </a:cubicBezTo>
                    <a:cubicBezTo>
                      <a:pt x="1468047" y="678715"/>
                      <a:pt x="1283230" y="358603"/>
                      <a:pt x="971799" y="275155"/>
                    </a:cubicBezTo>
                    <a:close/>
                    <a:moveTo>
                      <a:pt x="1652142" y="394531"/>
                    </a:moveTo>
                    <a:lnTo>
                      <a:pt x="1649662" y="403784"/>
                    </a:lnTo>
                    <a:lnTo>
                      <a:pt x="1647140" y="399895"/>
                    </a:lnTo>
                    <a:close/>
                    <a:moveTo>
                      <a:pt x="1158157" y="65026"/>
                    </a:moveTo>
                    <a:lnTo>
                      <a:pt x="1154679" y="271718"/>
                    </a:lnTo>
                    <a:lnTo>
                      <a:pt x="1148331" y="270017"/>
                    </a:lnTo>
                    <a:cubicBezTo>
                      <a:pt x="1200055" y="299127"/>
                      <a:pt x="1246804" y="334821"/>
                      <a:pt x="1286346" y="377149"/>
                    </a:cubicBezTo>
                    <a:lnTo>
                      <a:pt x="1470353" y="331395"/>
                    </a:lnTo>
                    <a:lnTo>
                      <a:pt x="1588305" y="553229"/>
                    </a:lnTo>
                    <a:lnTo>
                      <a:pt x="1457194" y="671432"/>
                    </a:lnTo>
                    <a:cubicBezTo>
                      <a:pt x="1473630" y="731297"/>
                      <a:pt x="1481376" y="793983"/>
                      <a:pt x="1478595" y="857704"/>
                    </a:cubicBezTo>
                    <a:lnTo>
                      <a:pt x="1642362" y="948616"/>
                    </a:lnTo>
                    <a:lnTo>
                      <a:pt x="1577335" y="1191298"/>
                    </a:lnTo>
                    <a:lnTo>
                      <a:pt x="1378614" y="1187955"/>
                    </a:lnTo>
                    <a:cubicBezTo>
                      <a:pt x="1353489" y="1229936"/>
                      <a:pt x="1323048" y="1267799"/>
                      <a:pt x="1288939" y="1301599"/>
                    </a:cubicBezTo>
                    <a:lnTo>
                      <a:pt x="1354201" y="1471932"/>
                    </a:lnTo>
                    <a:lnTo>
                      <a:pt x="1148396" y="1616039"/>
                    </a:lnTo>
                    <a:lnTo>
                      <a:pt x="992294" y="1480516"/>
                    </a:lnTo>
                    <a:lnTo>
                      <a:pt x="1011291" y="1467215"/>
                    </a:lnTo>
                    <a:cubicBezTo>
                      <a:pt x="951500" y="1486565"/>
                      <a:pt x="888271" y="1495869"/>
                      <a:pt x="823805" y="1495510"/>
                    </a:cubicBezTo>
                    <a:lnTo>
                      <a:pt x="729193" y="1665940"/>
                    </a:lnTo>
                    <a:lnTo>
                      <a:pt x="486511" y="1600914"/>
                    </a:lnTo>
                    <a:lnTo>
                      <a:pt x="489790" y="1406012"/>
                    </a:lnTo>
                    <a:cubicBezTo>
                      <a:pt x="438364" y="1376702"/>
                      <a:pt x="391917" y="1340859"/>
                      <a:pt x="352658" y="1298452"/>
                    </a:cubicBezTo>
                    <a:lnTo>
                      <a:pt x="355803" y="1305197"/>
                    </a:lnTo>
                    <a:lnTo>
                      <a:pt x="152856" y="1344512"/>
                    </a:lnTo>
                    <a:lnTo>
                      <a:pt x="46675" y="1116809"/>
                    </a:lnTo>
                    <a:lnTo>
                      <a:pt x="183929" y="1005520"/>
                    </a:lnTo>
                    <a:cubicBezTo>
                      <a:pt x="169279" y="951824"/>
                      <a:pt x="161626" y="895865"/>
                      <a:pt x="161615" y="838915"/>
                    </a:cubicBezTo>
                    <a:lnTo>
                      <a:pt x="0" y="749197"/>
                    </a:lnTo>
                    <a:lnTo>
                      <a:pt x="65026" y="506515"/>
                    </a:lnTo>
                    <a:lnTo>
                      <a:pt x="250227" y="509630"/>
                    </a:lnTo>
                    <a:cubicBezTo>
                      <a:pt x="275353" y="465291"/>
                      <a:pt x="305693" y="424864"/>
                      <a:pt x="340015" y="388679"/>
                    </a:cubicBezTo>
                    <a:lnTo>
                      <a:pt x="277984" y="197357"/>
                    </a:lnTo>
                    <a:lnTo>
                      <a:pt x="491050" y="64219"/>
                    </a:lnTo>
                    <a:lnTo>
                      <a:pt x="639843" y="207726"/>
                    </a:lnTo>
                    <a:lnTo>
                      <a:pt x="638348" y="208660"/>
                    </a:lnTo>
                    <a:cubicBezTo>
                      <a:pt x="696840" y="190256"/>
                      <a:pt x="758594" y="181748"/>
                      <a:pt x="821488" y="182440"/>
                    </a:cubicBezTo>
                    <a:lnTo>
                      <a:pt x="815140" y="180739"/>
                    </a:lnTo>
                    <a:lnTo>
                      <a:pt x="91547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75" name="Oval 21">
                <a:extLst>
                  <a:ext uri="{FF2B5EF4-FFF2-40B4-BE49-F238E27FC236}">
                    <a16:creationId xmlns:a16="http://schemas.microsoft.com/office/drawing/2014/main" id="{2A9DB4D9-FD4E-46C3-A288-085A8FB33211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1050853">
                <a:off x="1326433" y="2753031"/>
                <a:ext cx="173268" cy="174716"/>
              </a:xfrm>
              <a:custGeom>
                <a:avLst/>
                <a:gdLst/>
                <a:ahLst/>
                <a:cxnLst/>
                <a:rect l="l" t="t" r="r" b="b"/>
                <a:pathLst>
                  <a:path w="1652142" h="1665940">
                    <a:moveTo>
                      <a:pt x="898689" y="548008"/>
                    </a:moveTo>
                    <a:cubicBezTo>
                      <a:pt x="737950" y="504938"/>
                      <a:pt x="572731" y="600328"/>
                      <a:pt x="529661" y="761066"/>
                    </a:cubicBezTo>
                    <a:cubicBezTo>
                      <a:pt x="486591" y="921805"/>
                      <a:pt x="581980" y="1087025"/>
                      <a:pt x="742719" y="1130094"/>
                    </a:cubicBezTo>
                    <a:cubicBezTo>
                      <a:pt x="903458" y="1173164"/>
                      <a:pt x="1068677" y="1077775"/>
                      <a:pt x="1111747" y="917036"/>
                    </a:cubicBezTo>
                    <a:cubicBezTo>
                      <a:pt x="1154817" y="756297"/>
                      <a:pt x="1059428" y="591077"/>
                      <a:pt x="898689" y="548008"/>
                    </a:cubicBezTo>
                    <a:close/>
                    <a:moveTo>
                      <a:pt x="952303" y="347916"/>
                    </a:moveTo>
                    <a:cubicBezTo>
                      <a:pt x="1223549" y="420596"/>
                      <a:pt x="1384519" y="699404"/>
                      <a:pt x="1311839" y="970650"/>
                    </a:cubicBezTo>
                    <a:cubicBezTo>
                      <a:pt x="1239159" y="1241896"/>
                      <a:pt x="960351" y="1402866"/>
                      <a:pt x="689105" y="1330186"/>
                    </a:cubicBezTo>
                    <a:cubicBezTo>
                      <a:pt x="417859" y="1257506"/>
                      <a:pt x="256889" y="978698"/>
                      <a:pt x="329569" y="707451"/>
                    </a:cubicBezTo>
                    <a:cubicBezTo>
                      <a:pt x="402249" y="436205"/>
                      <a:pt x="681057" y="275235"/>
                      <a:pt x="952303" y="347916"/>
                    </a:cubicBezTo>
                    <a:close/>
                    <a:moveTo>
                      <a:pt x="971799" y="275155"/>
                    </a:moveTo>
                    <a:cubicBezTo>
                      <a:pt x="660368" y="191707"/>
                      <a:pt x="340256" y="376524"/>
                      <a:pt x="256808" y="687955"/>
                    </a:cubicBezTo>
                    <a:cubicBezTo>
                      <a:pt x="173361" y="999387"/>
                      <a:pt x="358178" y="1319499"/>
                      <a:pt x="669609" y="1402947"/>
                    </a:cubicBezTo>
                    <a:cubicBezTo>
                      <a:pt x="981040" y="1486395"/>
                      <a:pt x="1301152" y="1301577"/>
                      <a:pt x="1384600" y="990146"/>
                    </a:cubicBezTo>
                    <a:cubicBezTo>
                      <a:pt x="1468047" y="678715"/>
                      <a:pt x="1283230" y="358603"/>
                      <a:pt x="971799" y="275155"/>
                    </a:cubicBezTo>
                    <a:close/>
                    <a:moveTo>
                      <a:pt x="1652142" y="394531"/>
                    </a:moveTo>
                    <a:lnTo>
                      <a:pt x="1649662" y="403784"/>
                    </a:lnTo>
                    <a:lnTo>
                      <a:pt x="1647140" y="399895"/>
                    </a:lnTo>
                    <a:close/>
                    <a:moveTo>
                      <a:pt x="1158157" y="65026"/>
                    </a:moveTo>
                    <a:lnTo>
                      <a:pt x="1154679" y="271718"/>
                    </a:lnTo>
                    <a:lnTo>
                      <a:pt x="1148331" y="270017"/>
                    </a:lnTo>
                    <a:cubicBezTo>
                      <a:pt x="1200055" y="299127"/>
                      <a:pt x="1246804" y="334821"/>
                      <a:pt x="1286346" y="377149"/>
                    </a:cubicBezTo>
                    <a:lnTo>
                      <a:pt x="1470353" y="331395"/>
                    </a:lnTo>
                    <a:lnTo>
                      <a:pt x="1588305" y="553229"/>
                    </a:lnTo>
                    <a:lnTo>
                      <a:pt x="1457194" y="671432"/>
                    </a:lnTo>
                    <a:cubicBezTo>
                      <a:pt x="1473630" y="731297"/>
                      <a:pt x="1481376" y="793983"/>
                      <a:pt x="1478595" y="857704"/>
                    </a:cubicBezTo>
                    <a:lnTo>
                      <a:pt x="1642362" y="948616"/>
                    </a:lnTo>
                    <a:lnTo>
                      <a:pt x="1577335" y="1191298"/>
                    </a:lnTo>
                    <a:lnTo>
                      <a:pt x="1378614" y="1187955"/>
                    </a:lnTo>
                    <a:cubicBezTo>
                      <a:pt x="1353489" y="1229936"/>
                      <a:pt x="1323048" y="1267799"/>
                      <a:pt x="1288939" y="1301599"/>
                    </a:cubicBezTo>
                    <a:lnTo>
                      <a:pt x="1354201" y="1471932"/>
                    </a:lnTo>
                    <a:lnTo>
                      <a:pt x="1148396" y="1616039"/>
                    </a:lnTo>
                    <a:lnTo>
                      <a:pt x="992294" y="1480516"/>
                    </a:lnTo>
                    <a:lnTo>
                      <a:pt x="1011291" y="1467215"/>
                    </a:lnTo>
                    <a:cubicBezTo>
                      <a:pt x="951500" y="1486565"/>
                      <a:pt x="888271" y="1495869"/>
                      <a:pt x="823805" y="1495510"/>
                    </a:cubicBezTo>
                    <a:lnTo>
                      <a:pt x="729193" y="1665940"/>
                    </a:lnTo>
                    <a:lnTo>
                      <a:pt x="486511" y="1600914"/>
                    </a:lnTo>
                    <a:lnTo>
                      <a:pt x="489790" y="1406012"/>
                    </a:lnTo>
                    <a:cubicBezTo>
                      <a:pt x="438364" y="1376702"/>
                      <a:pt x="391917" y="1340859"/>
                      <a:pt x="352658" y="1298452"/>
                    </a:cubicBezTo>
                    <a:lnTo>
                      <a:pt x="355803" y="1305197"/>
                    </a:lnTo>
                    <a:lnTo>
                      <a:pt x="152856" y="1344512"/>
                    </a:lnTo>
                    <a:lnTo>
                      <a:pt x="46675" y="1116809"/>
                    </a:lnTo>
                    <a:lnTo>
                      <a:pt x="183929" y="1005520"/>
                    </a:lnTo>
                    <a:cubicBezTo>
                      <a:pt x="169279" y="951824"/>
                      <a:pt x="161626" y="895865"/>
                      <a:pt x="161615" y="838915"/>
                    </a:cubicBezTo>
                    <a:lnTo>
                      <a:pt x="0" y="749197"/>
                    </a:lnTo>
                    <a:lnTo>
                      <a:pt x="65026" y="506515"/>
                    </a:lnTo>
                    <a:lnTo>
                      <a:pt x="250227" y="509630"/>
                    </a:lnTo>
                    <a:cubicBezTo>
                      <a:pt x="275353" y="465291"/>
                      <a:pt x="305693" y="424864"/>
                      <a:pt x="340015" y="388679"/>
                    </a:cubicBezTo>
                    <a:lnTo>
                      <a:pt x="277984" y="197357"/>
                    </a:lnTo>
                    <a:lnTo>
                      <a:pt x="491050" y="64219"/>
                    </a:lnTo>
                    <a:lnTo>
                      <a:pt x="639843" y="207726"/>
                    </a:lnTo>
                    <a:lnTo>
                      <a:pt x="638348" y="208660"/>
                    </a:lnTo>
                    <a:cubicBezTo>
                      <a:pt x="696840" y="190256"/>
                      <a:pt x="758594" y="181748"/>
                      <a:pt x="821488" y="182440"/>
                    </a:cubicBezTo>
                    <a:lnTo>
                      <a:pt x="815140" y="180739"/>
                    </a:lnTo>
                    <a:lnTo>
                      <a:pt x="91547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76" name="Oval 21">
                <a:extLst>
                  <a:ext uri="{FF2B5EF4-FFF2-40B4-BE49-F238E27FC236}">
                    <a16:creationId xmlns:a16="http://schemas.microsoft.com/office/drawing/2014/main" id="{DCA31DC7-7675-4EBF-908D-D9331CACA4DB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88847">
                <a:off x="1195903" y="2266763"/>
                <a:ext cx="222367" cy="224225"/>
              </a:xfrm>
              <a:custGeom>
                <a:avLst/>
                <a:gdLst/>
                <a:ahLst/>
                <a:cxnLst/>
                <a:rect l="l" t="t" r="r" b="b"/>
                <a:pathLst>
                  <a:path w="1652142" h="1665940">
                    <a:moveTo>
                      <a:pt x="898689" y="548008"/>
                    </a:moveTo>
                    <a:cubicBezTo>
                      <a:pt x="737950" y="504938"/>
                      <a:pt x="572731" y="600328"/>
                      <a:pt x="529661" y="761066"/>
                    </a:cubicBezTo>
                    <a:cubicBezTo>
                      <a:pt x="486591" y="921805"/>
                      <a:pt x="581980" y="1087025"/>
                      <a:pt x="742719" y="1130094"/>
                    </a:cubicBezTo>
                    <a:cubicBezTo>
                      <a:pt x="903458" y="1173164"/>
                      <a:pt x="1068677" y="1077775"/>
                      <a:pt x="1111747" y="917036"/>
                    </a:cubicBezTo>
                    <a:cubicBezTo>
                      <a:pt x="1154817" y="756297"/>
                      <a:pt x="1059428" y="591077"/>
                      <a:pt x="898689" y="548008"/>
                    </a:cubicBezTo>
                    <a:close/>
                    <a:moveTo>
                      <a:pt x="952303" y="347916"/>
                    </a:moveTo>
                    <a:cubicBezTo>
                      <a:pt x="1223549" y="420596"/>
                      <a:pt x="1384519" y="699404"/>
                      <a:pt x="1311839" y="970650"/>
                    </a:cubicBezTo>
                    <a:cubicBezTo>
                      <a:pt x="1239159" y="1241896"/>
                      <a:pt x="960351" y="1402866"/>
                      <a:pt x="689105" y="1330186"/>
                    </a:cubicBezTo>
                    <a:cubicBezTo>
                      <a:pt x="417859" y="1257506"/>
                      <a:pt x="256889" y="978698"/>
                      <a:pt x="329569" y="707451"/>
                    </a:cubicBezTo>
                    <a:cubicBezTo>
                      <a:pt x="402249" y="436205"/>
                      <a:pt x="681057" y="275235"/>
                      <a:pt x="952303" y="347916"/>
                    </a:cubicBezTo>
                    <a:close/>
                    <a:moveTo>
                      <a:pt x="971799" y="275155"/>
                    </a:moveTo>
                    <a:cubicBezTo>
                      <a:pt x="660368" y="191707"/>
                      <a:pt x="340256" y="376524"/>
                      <a:pt x="256808" y="687955"/>
                    </a:cubicBezTo>
                    <a:cubicBezTo>
                      <a:pt x="173361" y="999387"/>
                      <a:pt x="358178" y="1319499"/>
                      <a:pt x="669609" y="1402947"/>
                    </a:cubicBezTo>
                    <a:cubicBezTo>
                      <a:pt x="981040" y="1486395"/>
                      <a:pt x="1301152" y="1301577"/>
                      <a:pt x="1384600" y="990146"/>
                    </a:cubicBezTo>
                    <a:cubicBezTo>
                      <a:pt x="1468047" y="678715"/>
                      <a:pt x="1283230" y="358603"/>
                      <a:pt x="971799" y="275155"/>
                    </a:cubicBezTo>
                    <a:close/>
                    <a:moveTo>
                      <a:pt x="1652142" y="394531"/>
                    </a:moveTo>
                    <a:lnTo>
                      <a:pt x="1649662" y="403784"/>
                    </a:lnTo>
                    <a:lnTo>
                      <a:pt x="1647140" y="399895"/>
                    </a:lnTo>
                    <a:close/>
                    <a:moveTo>
                      <a:pt x="1158157" y="65026"/>
                    </a:moveTo>
                    <a:lnTo>
                      <a:pt x="1154679" y="271718"/>
                    </a:lnTo>
                    <a:lnTo>
                      <a:pt x="1148331" y="270017"/>
                    </a:lnTo>
                    <a:cubicBezTo>
                      <a:pt x="1200055" y="299127"/>
                      <a:pt x="1246804" y="334821"/>
                      <a:pt x="1286346" y="377149"/>
                    </a:cubicBezTo>
                    <a:lnTo>
                      <a:pt x="1470353" y="331395"/>
                    </a:lnTo>
                    <a:lnTo>
                      <a:pt x="1588305" y="553229"/>
                    </a:lnTo>
                    <a:lnTo>
                      <a:pt x="1457194" y="671432"/>
                    </a:lnTo>
                    <a:cubicBezTo>
                      <a:pt x="1473630" y="731297"/>
                      <a:pt x="1481376" y="793983"/>
                      <a:pt x="1478595" y="857704"/>
                    </a:cubicBezTo>
                    <a:lnTo>
                      <a:pt x="1642362" y="948616"/>
                    </a:lnTo>
                    <a:lnTo>
                      <a:pt x="1577335" y="1191298"/>
                    </a:lnTo>
                    <a:lnTo>
                      <a:pt x="1378614" y="1187955"/>
                    </a:lnTo>
                    <a:cubicBezTo>
                      <a:pt x="1353489" y="1229936"/>
                      <a:pt x="1323048" y="1267799"/>
                      <a:pt x="1288939" y="1301599"/>
                    </a:cubicBezTo>
                    <a:lnTo>
                      <a:pt x="1354201" y="1471932"/>
                    </a:lnTo>
                    <a:lnTo>
                      <a:pt x="1148396" y="1616039"/>
                    </a:lnTo>
                    <a:lnTo>
                      <a:pt x="992294" y="1480516"/>
                    </a:lnTo>
                    <a:lnTo>
                      <a:pt x="1011291" y="1467215"/>
                    </a:lnTo>
                    <a:cubicBezTo>
                      <a:pt x="951500" y="1486565"/>
                      <a:pt x="888271" y="1495869"/>
                      <a:pt x="823805" y="1495510"/>
                    </a:cubicBezTo>
                    <a:lnTo>
                      <a:pt x="729193" y="1665940"/>
                    </a:lnTo>
                    <a:lnTo>
                      <a:pt x="486511" y="1600914"/>
                    </a:lnTo>
                    <a:lnTo>
                      <a:pt x="489790" y="1406012"/>
                    </a:lnTo>
                    <a:cubicBezTo>
                      <a:pt x="438364" y="1376702"/>
                      <a:pt x="391917" y="1340859"/>
                      <a:pt x="352658" y="1298452"/>
                    </a:cubicBezTo>
                    <a:lnTo>
                      <a:pt x="355803" y="1305197"/>
                    </a:lnTo>
                    <a:lnTo>
                      <a:pt x="152856" y="1344512"/>
                    </a:lnTo>
                    <a:lnTo>
                      <a:pt x="46675" y="1116809"/>
                    </a:lnTo>
                    <a:lnTo>
                      <a:pt x="183929" y="1005520"/>
                    </a:lnTo>
                    <a:cubicBezTo>
                      <a:pt x="169279" y="951824"/>
                      <a:pt x="161626" y="895865"/>
                      <a:pt x="161615" y="838915"/>
                    </a:cubicBezTo>
                    <a:lnTo>
                      <a:pt x="0" y="749197"/>
                    </a:lnTo>
                    <a:lnTo>
                      <a:pt x="65026" y="506515"/>
                    </a:lnTo>
                    <a:lnTo>
                      <a:pt x="250227" y="509630"/>
                    </a:lnTo>
                    <a:cubicBezTo>
                      <a:pt x="275353" y="465291"/>
                      <a:pt x="305693" y="424864"/>
                      <a:pt x="340015" y="388679"/>
                    </a:cubicBezTo>
                    <a:lnTo>
                      <a:pt x="277984" y="197357"/>
                    </a:lnTo>
                    <a:lnTo>
                      <a:pt x="491050" y="64219"/>
                    </a:lnTo>
                    <a:lnTo>
                      <a:pt x="639843" y="207726"/>
                    </a:lnTo>
                    <a:lnTo>
                      <a:pt x="638348" y="208660"/>
                    </a:lnTo>
                    <a:cubicBezTo>
                      <a:pt x="696840" y="190256"/>
                      <a:pt x="758594" y="181748"/>
                      <a:pt x="821488" y="182440"/>
                    </a:cubicBezTo>
                    <a:lnTo>
                      <a:pt x="815140" y="180739"/>
                    </a:lnTo>
                    <a:lnTo>
                      <a:pt x="91547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77" name="Oval 21">
                <a:extLst>
                  <a:ext uri="{FF2B5EF4-FFF2-40B4-BE49-F238E27FC236}">
                    <a16:creationId xmlns:a16="http://schemas.microsoft.com/office/drawing/2014/main" id="{86D71E75-8D32-4913-9CD8-801D07BD856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414470" y="2278418"/>
                <a:ext cx="222367" cy="224225"/>
              </a:xfrm>
              <a:custGeom>
                <a:avLst/>
                <a:gdLst/>
                <a:ahLst/>
                <a:cxnLst/>
                <a:rect l="l" t="t" r="r" b="b"/>
                <a:pathLst>
                  <a:path w="1652142" h="1665940">
                    <a:moveTo>
                      <a:pt x="898689" y="548008"/>
                    </a:moveTo>
                    <a:cubicBezTo>
                      <a:pt x="737950" y="504938"/>
                      <a:pt x="572731" y="600328"/>
                      <a:pt x="529661" y="761066"/>
                    </a:cubicBezTo>
                    <a:cubicBezTo>
                      <a:pt x="486591" y="921805"/>
                      <a:pt x="581980" y="1087025"/>
                      <a:pt x="742719" y="1130094"/>
                    </a:cubicBezTo>
                    <a:cubicBezTo>
                      <a:pt x="903458" y="1173164"/>
                      <a:pt x="1068677" y="1077775"/>
                      <a:pt x="1111747" y="917036"/>
                    </a:cubicBezTo>
                    <a:cubicBezTo>
                      <a:pt x="1154817" y="756297"/>
                      <a:pt x="1059428" y="591077"/>
                      <a:pt x="898689" y="548008"/>
                    </a:cubicBezTo>
                    <a:close/>
                    <a:moveTo>
                      <a:pt x="952303" y="347916"/>
                    </a:moveTo>
                    <a:cubicBezTo>
                      <a:pt x="1223549" y="420596"/>
                      <a:pt x="1384519" y="699404"/>
                      <a:pt x="1311839" y="970650"/>
                    </a:cubicBezTo>
                    <a:cubicBezTo>
                      <a:pt x="1239159" y="1241896"/>
                      <a:pt x="960351" y="1402866"/>
                      <a:pt x="689105" y="1330186"/>
                    </a:cubicBezTo>
                    <a:cubicBezTo>
                      <a:pt x="417859" y="1257506"/>
                      <a:pt x="256889" y="978698"/>
                      <a:pt x="329569" y="707451"/>
                    </a:cubicBezTo>
                    <a:cubicBezTo>
                      <a:pt x="402249" y="436205"/>
                      <a:pt x="681057" y="275235"/>
                      <a:pt x="952303" y="347916"/>
                    </a:cubicBezTo>
                    <a:close/>
                    <a:moveTo>
                      <a:pt x="971799" y="275155"/>
                    </a:moveTo>
                    <a:cubicBezTo>
                      <a:pt x="660368" y="191707"/>
                      <a:pt x="340256" y="376524"/>
                      <a:pt x="256808" y="687955"/>
                    </a:cubicBezTo>
                    <a:cubicBezTo>
                      <a:pt x="173361" y="999387"/>
                      <a:pt x="358178" y="1319499"/>
                      <a:pt x="669609" y="1402947"/>
                    </a:cubicBezTo>
                    <a:cubicBezTo>
                      <a:pt x="981040" y="1486395"/>
                      <a:pt x="1301152" y="1301577"/>
                      <a:pt x="1384600" y="990146"/>
                    </a:cubicBezTo>
                    <a:cubicBezTo>
                      <a:pt x="1468047" y="678715"/>
                      <a:pt x="1283230" y="358603"/>
                      <a:pt x="971799" y="275155"/>
                    </a:cubicBezTo>
                    <a:close/>
                    <a:moveTo>
                      <a:pt x="1652142" y="394531"/>
                    </a:moveTo>
                    <a:lnTo>
                      <a:pt x="1649662" y="403784"/>
                    </a:lnTo>
                    <a:lnTo>
                      <a:pt x="1647140" y="399895"/>
                    </a:lnTo>
                    <a:close/>
                    <a:moveTo>
                      <a:pt x="1158157" y="65026"/>
                    </a:moveTo>
                    <a:lnTo>
                      <a:pt x="1154679" y="271718"/>
                    </a:lnTo>
                    <a:lnTo>
                      <a:pt x="1148331" y="270017"/>
                    </a:lnTo>
                    <a:cubicBezTo>
                      <a:pt x="1200055" y="299127"/>
                      <a:pt x="1246804" y="334821"/>
                      <a:pt x="1286346" y="377149"/>
                    </a:cubicBezTo>
                    <a:lnTo>
                      <a:pt x="1470353" y="331395"/>
                    </a:lnTo>
                    <a:lnTo>
                      <a:pt x="1588305" y="553229"/>
                    </a:lnTo>
                    <a:lnTo>
                      <a:pt x="1457194" y="671432"/>
                    </a:lnTo>
                    <a:cubicBezTo>
                      <a:pt x="1473630" y="731297"/>
                      <a:pt x="1481376" y="793983"/>
                      <a:pt x="1478595" y="857704"/>
                    </a:cubicBezTo>
                    <a:lnTo>
                      <a:pt x="1642362" y="948616"/>
                    </a:lnTo>
                    <a:lnTo>
                      <a:pt x="1577335" y="1191298"/>
                    </a:lnTo>
                    <a:lnTo>
                      <a:pt x="1378614" y="1187955"/>
                    </a:lnTo>
                    <a:cubicBezTo>
                      <a:pt x="1353489" y="1229936"/>
                      <a:pt x="1323048" y="1267799"/>
                      <a:pt x="1288939" y="1301599"/>
                    </a:cubicBezTo>
                    <a:lnTo>
                      <a:pt x="1354201" y="1471932"/>
                    </a:lnTo>
                    <a:lnTo>
                      <a:pt x="1148396" y="1616039"/>
                    </a:lnTo>
                    <a:lnTo>
                      <a:pt x="992294" y="1480516"/>
                    </a:lnTo>
                    <a:lnTo>
                      <a:pt x="1011291" y="1467215"/>
                    </a:lnTo>
                    <a:cubicBezTo>
                      <a:pt x="951500" y="1486565"/>
                      <a:pt x="888271" y="1495869"/>
                      <a:pt x="823805" y="1495510"/>
                    </a:cubicBezTo>
                    <a:lnTo>
                      <a:pt x="729193" y="1665940"/>
                    </a:lnTo>
                    <a:lnTo>
                      <a:pt x="486511" y="1600914"/>
                    </a:lnTo>
                    <a:lnTo>
                      <a:pt x="489790" y="1406012"/>
                    </a:lnTo>
                    <a:cubicBezTo>
                      <a:pt x="438364" y="1376702"/>
                      <a:pt x="391917" y="1340859"/>
                      <a:pt x="352658" y="1298452"/>
                    </a:cubicBezTo>
                    <a:lnTo>
                      <a:pt x="355803" y="1305197"/>
                    </a:lnTo>
                    <a:lnTo>
                      <a:pt x="152856" y="1344512"/>
                    </a:lnTo>
                    <a:lnTo>
                      <a:pt x="46675" y="1116809"/>
                    </a:lnTo>
                    <a:lnTo>
                      <a:pt x="183929" y="1005520"/>
                    </a:lnTo>
                    <a:cubicBezTo>
                      <a:pt x="169279" y="951824"/>
                      <a:pt x="161626" y="895865"/>
                      <a:pt x="161615" y="838915"/>
                    </a:cubicBezTo>
                    <a:lnTo>
                      <a:pt x="0" y="749197"/>
                    </a:lnTo>
                    <a:lnTo>
                      <a:pt x="65026" y="506515"/>
                    </a:lnTo>
                    <a:lnTo>
                      <a:pt x="250227" y="509630"/>
                    </a:lnTo>
                    <a:cubicBezTo>
                      <a:pt x="275353" y="465291"/>
                      <a:pt x="305693" y="424864"/>
                      <a:pt x="340015" y="388679"/>
                    </a:cubicBezTo>
                    <a:lnTo>
                      <a:pt x="277984" y="197357"/>
                    </a:lnTo>
                    <a:lnTo>
                      <a:pt x="491050" y="64219"/>
                    </a:lnTo>
                    <a:lnTo>
                      <a:pt x="639843" y="207726"/>
                    </a:lnTo>
                    <a:lnTo>
                      <a:pt x="638348" y="208660"/>
                    </a:lnTo>
                    <a:cubicBezTo>
                      <a:pt x="696840" y="190256"/>
                      <a:pt x="758594" y="181748"/>
                      <a:pt x="821488" y="182440"/>
                    </a:cubicBezTo>
                    <a:lnTo>
                      <a:pt x="815140" y="180739"/>
                    </a:lnTo>
                    <a:lnTo>
                      <a:pt x="91547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78" name="Oval 21">
                <a:extLst>
                  <a:ext uri="{FF2B5EF4-FFF2-40B4-BE49-F238E27FC236}">
                    <a16:creationId xmlns:a16="http://schemas.microsoft.com/office/drawing/2014/main" id="{1B4B347F-777B-442D-8449-8F0CB46257A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231800" y="2460930"/>
                <a:ext cx="309554" cy="312141"/>
              </a:xfrm>
              <a:custGeom>
                <a:avLst/>
                <a:gdLst/>
                <a:ahLst/>
                <a:cxnLst/>
                <a:rect l="l" t="t" r="r" b="b"/>
                <a:pathLst>
                  <a:path w="1652142" h="1665940">
                    <a:moveTo>
                      <a:pt x="898689" y="548008"/>
                    </a:moveTo>
                    <a:cubicBezTo>
                      <a:pt x="737950" y="504938"/>
                      <a:pt x="572731" y="600328"/>
                      <a:pt x="529661" y="761066"/>
                    </a:cubicBezTo>
                    <a:cubicBezTo>
                      <a:pt x="486591" y="921805"/>
                      <a:pt x="581980" y="1087025"/>
                      <a:pt x="742719" y="1130094"/>
                    </a:cubicBezTo>
                    <a:cubicBezTo>
                      <a:pt x="903458" y="1173164"/>
                      <a:pt x="1068677" y="1077775"/>
                      <a:pt x="1111747" y="917036"/>
                    </a:cubicBezTo>
                    <a:cubicBezTo>
                      <a:pt x="1154817" y="756297"/>
                      <a:pt x="1059428" y="591077"/>
                      <a:pt x="898689" y="548008"/>
                    </a:cubicBezTo>
                    <a:close/>
                    <a:moveTo>
                      <a:pt x="952303" y="347916"/>
                    </a:moveTo>
                    <a:cubicBezTo>
                      <a:pt x="1223549" y="420596"/>
                      <a:pt x="1384519" y="699404"/>
                      <a:pt x="1311839" y="970650"/>
                    </a:cubicBezTo>
                    <a:cubicBezTo>
                      <a:pt x="1239159" y="1241896"/>
                      <a:pt x="960351" y="1402866"/>
                      <a:pt x="689105" y="1330186"/>
                    </a:cubicBezTo>
                    <a:cubicBezTo>
                      <a:pt x="417859" y="1257506"/>
                      <a:pt x="256889" y="978698"/>
                      <a:pt x="329569" y="707451"/>
                    </a:cubicBezTo>
                    <a:cubicBezTo>
                      <a:pt x="402249" y="436205"/>
                      <a:pt x="681057" y="275235"/>
                      <a:pt x="952303" y="347916"/>
                    </a:cubicBezTo>
                    <a:close/>
                    <a:moveTo>
                      <a:pt x="971799" y="275155"/>
                    </a:moveTo>
                    <a:cubicBezTo>
                      <a:pt x="660368" y="191707"/>
                      <a:pt x="340256" y="376524"/>
                      <a:pt x="256808" y="687955"/>
                    </a:cubicBezTo>
                    <a:cubicBezTo>
                      <a:pt x="173361" y="999387"/>
                      <a:pt x="358178" y="1319499"/>
                      <a:pt x="669609" y="1402947"/>
                    </a:cubicBezTo>
                    <a:cubicBezTo>
                      <a:pt x="981040" y="1486395"/>
                      <a:pt x="1301152" y="1301577"/>
                      <a:pt x="1384600" y="990146"/>
                    </a:cubicBezTo>
                    <a:cubicBezTo>
                      <a:pt x="1468047" y="678715"/>
                      <a:pt x="1283230" y="358603"/>
                      <a:pt x="971799" y="275155"/>
                    </a:cubicBezTo>
                    <a:close/>
                    <a:moveTo>
                      <a:pt x="1652142" y="394531"/>
                    </a:moveTo>
                    <a:lnTo>
                      <a:pt x="1649662" y="403784"/>
                    </a:lnTo>
                    <a:lnTo>
                      <a:pt x="1647140" y="399895"/>
                    </a:lnTo>
                    <a:close/>
                    <a:moveTo>
                      <a:pt x="1158157" y="65026"/>
                    </a:moveTo>
                    <a:lnTo>
                      <a:pt x="1154679" y="271718"/>
                    </a:lnTo>
                    <a:lnTo>
                      <a:pt x="1148331" y="270017"/>
                    </a:lnTo>
                    <a:cubicBezTo>
                      <a:pt x="1200055" y="299127"/>
                      <a:pt x="1246804" y="334821"/>
                      <a:pt x="1286346" y="377149"/>
                    </a:cubicBezTo>
                    <a:lnTo>
                      <a:pt x="1470353" y="331395"/>
                    </a:lnTo>
                    <a:lnTo>
                      <a:pt x="1588305" y="553229"/>
                    </a:lnTo>
                    <a:lnTo>
                      <a:pt x="1457194" y="671432"/>
                    </a:lnTo>
                    <a:cubicBezTo>
                      <a:pt x="1473630" y="731297"/>
                      <a:pt x="1481376" y="793983"/>
                      <a:pt x="1478595" y="857704"/>
                    </a:cubicBezTo>
                    <a:lnTo>
                      <a:pt x="1642362" y="948616"/>
                    </a:lnTo>
                    <a:lnTo>
                      <a:pt x="1577335" y="1191298"/>
                    </a:lnTo>
                    <a:lnTo>
                      <a:pt x="1378614" y="1187955"/>
                    </a:lnTo>
                    <a:cubicBezTo>
                      <a:pt x="1353489" y="1229936"/>
                      <a:pt x="1323048" y="1267799"/>
                      <a:pt x="1288939" y="1301599"/>
                    </a:cubicBezTo>
                    <a:lnTo>
                      <a:pt x="1354201" y="1471932"/>
                    </a:lnTo>
                    <a:lnTo>
                      <a:pt x="1148396" y="1616039"/>
                    </a:lnTo>
                    <a:lnTo>
                      <a:pt x="992294" y="1480516"/>
                    </a:lnTo>
                    <a:lnTo>
                      <a:pt x="1011291" y="1467215"/>
                    </a:lnTo>
                    <a:cubicBezTo>
                      <a:pt x="951500" y="1486565"/>
                      <a:pt x="888271" y="1495869"/>
                      <a:pt x="823805" y="1495510"/>
                    </a:cubicBezTo>
                    <a:lnTo>
                      <a:pt x="729193" y="1665940"/>
                    </a:lnTo>
                    <a:lnTo>
                      <a:pt x="486511" y="1600914"/>
                    </a:lnTo>
                    <a:lnTo>
                      <a:pt x="489790" y="1406012"/>
                    </a:lnTo>
                    <a:cubicBezTo>
                      <a:pt x="438364" y="1376702"/>
                      <a:pt x="391917" y="1340859"/>
                      <a:pt x="352658" y="1298452"/>
                    </a:cubicBezTo>
                    <a:lnTo>
                      <a:pt x="355803" y="1305197"/>
                    </a:lnTo>
                    <a:lnTo>
                      <a:pt x="152856" y="1344512"/>
                    </a:lnTo>
                    <a:lnTo>
                      <a:pt x="46675" y="1116809"/>
                    </a:lnTo>
                    <a:lnTo>
                      <a:pt x="183929" y="1005520"/>
                    </a:lnTo>
                    <a:cubicBezTo>
                      <a:pt x="169279" y="951824"/>
                      <a:pt x="161626" y="895865"/>
                      <a:pt x="161615" y="838915"/>
                    </a:cubicBezTo>
                    <a:lnTo>
                      <a:pt x="0" y="749197"/>
                    </a:lnTo>
                    <a:lnTo>
                      <a:pt x="65026" y="506515"/>
                    </a:lnTo>
                    <a:lnTo>
                      <a:pt x="250227" y="509630"/>
                    </a:lnTo>
                    <a:cubicBezTo>
                      <a:pt x="275353" y="465291"/>
                      <a:pt x="305693" y="424864"/>
                      <a:pt x="340015" y="388679"/>
                    </a:cubicBezTo>
                    <a:lnTo>
                      <a:pt x="277984" y="197357"/>
                    </a:lnTo>
                    <a:lnTo>
                      <a:pt x="491050" y="64219"/>
                    </a:lnTo>
                    <a:lnTo>
                      <a:pt x="639843" y="207726"/>
                    </a:lnTo>
                    <a:lnTo>
                      <a:pt x="638348" y="208660"/>
                    </a:lnTo>
                    <a:cubicBezTo>
                      <a:pt x="696840" y="190256"/>
                      <a:pt x="758594" y="181748"/>
                      <a:pt x="821488" y="182440"/>
                    </a:cubicBezTo>
                    <a:lnTo>
                      <a:pt x="815140" y="180739"/>
                    </a:lnTo>
                    <a:lnTo>
                      <a:pt x="91547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79" name="Oval 21">
                <a:extLst>
                  <a:ext uri="{FF2B5EF4-FFF2-40B4-BE49-F238E27FC236}">
                    <a16:creationId xmlns:a16="http://schemas.microsoft.com/office/drawing/2014/main" id="{6EC8BCFA-FCC4-41F2-9C70-B2CFCAAEF52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985429" y="2143218"/>
                <a:ext cx="282537" cy="284898"/>
              </a:xfrm>
              <a:custGeom>
                <a:avLst/>
                <a:gdLst/>
                <a:ahLst/>
                <a:cxnLst/>
                <a:rect l="l" t="t" r="r" b="b"/>
                <a:pathLst>
                  <a:path w="1652142" h="1665940">
                    <a:moveTo>
                      <a:pt x="898689" y="548008"/>
                    </a:moveTo>
                    <a:cubicBezTo>
                      <a:pt x="737950" y="504938"/>
                      <a:pt x="572731" y="600328"/>
                      <a:pt x="529661" y="761066"/>
                    </a:cubicBezTo>
                    <a:cubicBezTo>
                      <a:pt x="486591" y="921805"/>
                      <a:pt x="581980" y="1087025"/>
                      <a:pt x="742719" y="1130094"/>
                    </a:cubicBezTo>
                    <a:cubicBezTo>
                      <a:pt x="903458" y="1173164"/>
                      <a:pt x="1068677" y="1077775"/>
                      <a:pt x="1111747" y="917036"/>
                    </a:cubicBezTo>
                    <a:cubicBezTo>
                      <a:pt x="1154817" y="756297"/>
                      <a:pt x="1059428" y="591077"/>
                      <a:pt x="898689" y="548008"/>
                    </a:cubicBezTo>
                    <a:close/>
                    <a:moveTo>
                      <a:pt x="952303" y="347916"/>
                    </a:moveTo>
                    <a:cubicBezTo>
                      <a:pt x="1223549" y="420596"/>
                      <a:pt x="1384519" y="699404"/>
                      <a:pt x="1311839" y="970650"/>
                    </a:cubicBezTo>
                    <a:cubicBezTo>
                      <a:pt x="1239159" y="1241896"/>
                      <a:pt x="960351" y="1402866"/>
                      <a:pt x="689105" y="1330186"/>
                    </a:cubicBezTo>
                    <a:cubicBezTo>
                      <a:pt x="417859" y="1257506"/>
                      <a:pt x="256889" y="978698"/>
                      <a:pt x="329569" y="707451"/>
                    </a:cubicBezTo>
                    <a:cubicBezTo>
                      <a:pt x="402249" y="436205"/>
                      <a:pt x="681057" y="275235"/>
                      <a:pt x="952303" y="347916"/>
                    </a:cubicBezTo>
                    <a:close/>
                    <a:moveTo>
                      <a:pt x="971799" y="275155"/>
                    </a:moveTo>
                    <a:cubicBezTo>
                      <a:pt x="660368" y="191707"/>
                      <a:pt x="340256" y="376524"/>
                      <a:pt x="256808" y="687955"/>
                    </a:cubicBezTo>
                    <a:cubicBezTo>
                      <a:pt x="173361" y="999387"/>
                      <a:pt x="358178" y="1319499"/>
                      <a:pt x="669609" y="1402947"/>
                    </a:cubicBezTo>
                    <a:cubicBezTo>
                      <a:pt x="981040" y="1486395"/>
                      <a:pt x="1301152" y="1301577"/>
                      <a:pt x="1384600" y="990146"/>
                    </a:cubicBezTo>
                    <a:cubicBezTo>
                      <a:pt x="1468047" y="678715"/>
                      <a:pt x="1283230" y="358603"/>
                      <a:pt x="971799" y="275155"/>
                    </a:cubicBezTo>
                    <a:close/>
                    <a:moveTo>
                      <a:pt x="1652142" y="394531"/>
                    </a:moveTo>
                    <a:lnTo>
                      <a:pt x="1649662" y="403784"/>
                    </a:lnTo>
                    <a:lnTo>
                      <a:pt x="1647140" y="399895"/>
                    </a:lnTo>
                    <a:close/>
                    <a:moveTo>
                      <a:pt x="1158157" y="65026"/>
                    </a:moveTo>
                    <a:lnTo>
                      <a:pt x="1154679" y="271718"/>
                    </a:lnTo>
                    <a:lnTo>
                      <a:pt x="1148331" y="270017"/>
                    </a:lnTo>
                    <a:cubicBezTo>
                      <a:pt x="1200055" y="299127"/>
                      <a:pt x="1246804" y="334821"/>
                      <a:pt x="1286346" y="377149"/>
                    </a:cubicBezTo>
                    <a:lnTo>
                      <a:pt x="1470353" y="331395"/>
                    </a:lnTo>
                    <a:lnTo>
                      <a:pt x="1588305" y="553229"/>
                    </a:lnTo>
                    <a:lnTo>
                      <a:pt x="1457194" y="671432"/>
                    </a:lnTo>
                    <a:cubicBezTo>
                      <a:pt x="1473630" y="731297"/>
                      <a:pt x="1481376" y="793983"/>
                      <a:pt x="1478595" y="857704"/>
                    </a:cubicBezTo>
                    <a:lnTo>
                      <a:pt x="1642362" y="948616"/>
                    </a:lnTo>
                    <a:lnTo>
                      <a:pt x="1577335" y="1191298"/>
                    </a:lnTo>
                    <a:lnTo>
                      <a:pt x="1378614" y="1187955"/>
                    </a:lnTo>
                    <a:cubicBezTo>
                      <a:pt x="1353489" y="1229936"/>
                      <a:pt x="1323048" y="1267799"/>
                      <a:pt x="1288939" y="1301599"/>
                    </a:cubicBezTo>
                    <a:lnTo>
                      <a:pt x="1354201" y="1471932"/>
                    </a:lnTo>
                    <a:lnTo>
                      <a:pt x="1148396" y="1616039"/>
                    </a:lnTo>
                    <a:lnTo>
                      <a:pt x="992294" y="1480516"/>
                    </a:lnTo>
                    <a:lnTo>
                      <a:pt x="1011291" y="1467215"/>
                    </a:lnTo>
                    <a:cubicBezTo>
                      <a:pt x="951500" y="1486565"/>
                      <a:pt x="888271" y="1495869"/>
                      <a:pt x="823805" y="1495510"/>
                    </a:cubicBezTo>
                    <a:lnTo>
                      <a:pt x="729193" y="1665940"/>
                    </a:lnTo>
                    <a:lnTo>
                      <a:pt x="486511" y="1600914"/>
                    </a:lnTo>
                    <a:lnTo>
                      <a:pt x="489790" y="1406012"/>
                    </a:lnTo>
                    <a:cubicBezTo>
                      <a:pt x="438364" y="1376702"/>
                      <a:pt x="391917" y="1340859"/>
                      <a:pt x="352658" y="1298452"/>
                    </a:cubicBezTo>
                    <a:lnTo>
                      <a:pt x="355803" y="1305197"/>
                    </a:lnTo>
                    <a:lnTo>
                      <a:pt x="152856" y="1344512"/>
                    </a:lnTo>
                    <a:lnTo>
                      <a:pt x="46675" y="1116809"/>
                    </a:lnTo>
                    <a:lnTo>
                      <a:pt x="183929" y="1005520"/>
                    </a:lnTo>
                    <a:cubicBezTo>
                      <a:pt x="169279" y="951824"/>
                      <a:pt x="161626" y="895865"/>
                      <a:pt x="161615" y="838915"/>
                    </a:cubicBezTo>
                    <a:lnTo>
                      <a:pt x="0" y="749197"/>
                    </a:lnTo>
                    <a:lnTo>
                      <a:pt x="65026" y="506515"/>
                    </a:lnTo>
                    <a:lnTo>
                      <a:pt x="250227" y="509630"/>
                    </a:lnTo>
                    <a:cubicBezTo>
                      <a:pt x="275353" y="465291"/>
                      <a:pt x="305693" y="424864"/>
                      <a:pt x="340015" y="388679"/>
                    </a:cubicBezTo>
                    <a:lnTo>
                      <a:pt x="277984" y="197357"/>
                    </a:lnTo>
                    <a:lnTo>
                      <a:pt x="491050" y="64219"/>
                    </a:lnTo>
                    <a:lnTo>
                      <a:pt x="639843" y="207726"/>
                    </a:lnTo>
                    <a:lnTo>
                      <a:pt x="638348" y="208660"/>
                    </a:lnTo>
                    <a:cubicBezTo>
                      <a:pt x="696840" y="190256"/>
                      <a:pt x="758594" y="181748"/>
                      <a:pt x="821488" y="182440"/>
                    </a:cubicBezTo>
                    <a:lnTo>
                      <a:pt x="815140" y="180739"/>
                    </a:lnTo>
                    <a:lnTo>
                      <a:pt x="91547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80" name="Oval 21">
                <a:extLst>
                  <a:ext uri="{FF2B5EF4-FFF2-40B4-BE49-F238E27FC236}">
                    <a16:creationId xmlns:a16="http://schemas.microsoft.com/office/drawing/2014/main" id="{10F55313-60C8-49DB-8383-1DF8B7255C8A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83757">
                <a:off x="1665484" y="3272892"/>
                <a:ext cx="309554" cy="312141"/>
              </a:xfrm>
              <a:custGeom>
                <a:avLst/>
                <a:gdLst/>
                <a:ahLst/>
                <a:cxnLst/>
                <a:rect l="l" t="t" r="r" b="b"/>
                <a:pathLst>
                  <a:path w="1652142" h="1665940">
                    <a:moveTo>
                      <a:pt x="898689" y="548008"/>
                    </a:moveTo>
                    <a:cubicBezTo>
                      <a:pt x="737950" y="504938"/>
                      <a:pt x="572731" y="600328"/>
                      <a:pt x="529661" y="761066"/>
                    </a:cubicBezTo>
                    <a:cubicBezTo>
                      <a:pt x="486591" y="921805"/>
                      <a:pt x="581980" y="1087025"/>
                      <a:pt x="742719" y="1130094"/>
                    </a:cubicBezTo>
                    <a:cubicBezTo>
                      <a:pt x="903458" y="1173164"/>
                      <a:pt x="1068677" y="1077775"/>
                      <a:pt x="1111747" y="917036"/>
                    </a:cubicBezTo>
                    <a:cubicBezTo>
                      <a:pt x="1154817" y="756297"/>
                      <a:pt x="1059428" y="591077"/>
                      <a:pt x="898689" y="548008"/>
                    </a:cubicBezTo>
                    <a:close/>
                    <a:moveTo>
                      <a:pt x="952303" y="347916"/>
                    </a:moveTo>
                    <a:cubicBezTo>
                      <a:pt x="1223549" y="420596"/>
                      <a:pt x="1384519" y="699404"/>
                      <a:pt x="1311839" y="970650"/>
                    </a:cubicBezTo>
                    <a:cubicBezTo>
                      <a:pt x="1239159" y="1241896"/>
                      <a:pt x="960351" y="1402866"/>
                      <a:pt x="689105" y="1330186"/>
                    </a:cubicBezTo>
                    <a:cubicBezTo>
                      <a:pt x="417859" y="1257506"/>
                      <a:pt x="256889" y="978698"/>
                      <a:pt x="329569" y="707451"/>
                    </a:cubicBezTo>
                    <a:cubicBezTo>
                      <a:pt x="402249" y="436205"/>
                      <a:pt x="681057" y="275235"/>
                      <a:pt x="952303" y="347916"/>
                    </a:cubicBezTo>
                    <a:close/>
                    <a:moveTo>
                      <a:pt x="971799" y="275155"/>
                    </a:moveTo>
                    <a:cubicBezTo>
                      <a:pt x="660368" y="191707"/>
                      <a:pt x="340256" y="376524"/>
                      <a:pt x="256808" y="687955"/>
                    </a:cubicBezTo>
                    <a:cubicBezTo>
                      <a:pt x="173361" y="999387"/>
                      <a:pt x="358178" y="1319499"/>
                      <a:pt x="669609" y="1402947"/>
                    </a:cubicBezTo>
                    <a:cubicBezTo>
                      <a:pt x="981040" y="1486395"/>
                      <a:pt x="1301152" y="1301577"/>
                      <a:pt x="1384600" y="990146"/>
                    </a:cubicBezTo>
                    <a:cubicBezTo>
                      <a:pt x="1468047" y="678715"/>
                      <a:pt x="1283230" y="358603"/>
                      <a:pt x="971799" y="275155"/>
                    </a:cubicBezTo>
                    <a:close/>
                    <a:moveTo>
                      <a:pt x="1652142" y="394531"/>
                    </a:moveTo>
                    <a:lnTo>
                      <a:pt x="1649662" y="403784"/>
                    </a:lnTo>
                    <a:lnTo>
                      <a:pt x="1647140" y="399895"/>
                    </a:lnTo>
                    <a:close/>
                    <a:moveTo>
                      <a:pt x="1158157" y="65026"/>
                    </a:moveTo>
                    <a:lnTo>
                      <a:pt x="1154679" y="271718"/>
                    </a:lnTo>
                    <a:lnTo>
                      <a:pt x="1148331" y="270017"/>
                    </a:lnTo>
                    <a:cubicBezTo>
                      <a:pt x="1200055" y="299127"/>
                      <a:pt x="1246804" y="334821"/>
                      <a:pt x="1286346" y="377149"/>
                    </a:cubicBezTo>
                    <a:lnTo>
                      <a:pt x="1470353" y="331395"/>
                    </a:lnTo>
                    <a:lnTo>
                      <a:pt x="1588305" y="553229"/>
                    </a:lnTo>
                    <a:lnTo>
                      <a:pt x="1457194" y="671432"/>
                    </a:lnTo>
                    <a:cubicBezTo>
                      <a:pt x="1473630" y="731297"/>
                      <a:pt x="1481376" y="793983"/>
                      <a:pt x="1478595" y="857704"/>
                    </a:cubicBezTo>
                    <a:lnTo>
                      <a:pt x="1642362" y="948616"/>
                    </a:lnTo>
                    <a:lnTo>
                      <a:pt x="1577335" y="1191298"/>
                    </a:lnTo>
                    <a:lnTo>
                      <a:pt x="1378614" y="1187955"/>
                    </a:lnTo>
                    <a:cubicBezTo>
                      <a:pt x="1353489" y="1229936"/>
                      <a:pt x="1323048" y="1267799"/>
                      <a:pt x="1288939" y="1301599"/>
                    </a:cubicBezTo>
                    <a:lnTo>
                      <a:pt x="1354201" y="1471932"/>
                    </a:lnTo>
                    <a:lnTo>
                      <a:pt x="1148396" y="1616039"/>
                    </a:lnTo>
                    <a:lnTo>
                      <a:pt x="992294" y="1480516"/>
                    </a:lnTo>
                    <a:lnTo>
                      <a:pt x="1011291" y="1467215"/>
                    </a:lnTo>
                    <a:cubicBezTo>
                      <a:pt x="951500" y="1486565"/>
                      <a:pt x="888271" y="1495869"/>
                      <a:pt x="823805" y="1495510"/>
                    </a:cubicBezTo>
                    <a:lnTo>
                      <a:pt x="729193" y="1665940"/>
                    </a:lnTo>
                    <a:lnTo>
                      <a:pt x="486511" y="1600914"/>
                    </a:lnTo>
                    <a:lnTo>
                      <a:pt x="489790" y="1406012"/>
                    </a:lnTo>
                    <a:cubicBezTo>
                      <a:pt x="438364" y="1376702"/>
                      <a:pt x="391917" y="1340859"/>
                      <a:pt x="352658" y="1298452"/>
                    </a:cubicBezTo>
                    <a:lnTo>
                      <a:pt x="355803" y="1305197"/>
                    </a:lnTo>
                    <a:lnTo>
                      <a:pt x="152856" y="1344512"/>
                    </a:lnTo>
                    <a:lnTo>
                      <a:pt x="46675" y="1116809"/>
                    </a:lnTo>
                    <a:lnTo>
                      <a:pt x="183929" y="1005520"/>
                    </a:lnTo>
                    <a:cubicBezTo>
                      <a:pt x="169279" y="951824"/>
                      <a:pt x="161626" y="895865"/>
                      <a:pt x="161615" y="838915"/>
                    </a:cubicBezTo>
                    <a:lnTo>
                      <a:pt x="0" y="749197"/>
                    </a:lnTo>
                    <a:lnTo>
                      <a:pt x="65026" y="506515"/>
                    </a:lnTo>
                    <a:lnTo>
                      <a:pt x="250227" y="509630"/>
                    </a:lnTo>
                    <a:cubicBezTo>
                      <a:pt x="275353" y="465291"/>
                      <a:pt x="305693" y="424864"/>
                      <a:pt x="340015" y="388679"/>
                    </a:cubicBezTo>
                    <a:lnTo>
                      <a:pt x="277984" y="197357"/>
                    </a:lnTo>
                    <a:lnTo>
                      <a:pt x="491050" y="64219"/>
                    </a:lnTo>
                    <a:lnTo>
                      <a:pt x="639843" y="207726"/>
                    </a:lnTo>
                    <a:lnTo>
                      <a:pt x="638348" y="208660"/>
                    </a:lnTo>
                    <a:cubicBezTo>
                      <a:pt x="696840" y="190256"/>
                      <a:pt x="758594" y="181748"/>
                      <a:pt x="821488" y="182440"/>
                    </a:cubicBezTo>
                    <a:lnTo>
                      <a:pt x="815140" y="180739"/>
                    </a:lnTo>
                    <a:lnTo>
                      <a:pt x="91547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81" name="Oval 21">
                <a:extLst>
                  <a:ext uri="{FF2B5EF4-FFF2-40B4-BE49-F238E27FC236}">
                    <a16:creationId xmlns:a16="http://schemas.microsoft.com/office/drawing/2014/main" id="{E1FEA8D4-5FA3-4C5B-9868-546E990582AF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1364806">
                <a:off x="1656905" y="1674846"/>
                <a:ext cx="267508" cy="269744"/>
              </a:xfrm>
              <a:custGeom>
                <a:avLst/>
                <a:gdLst/>
                <a:ahLst/>
                <a:cxnLst/>
                <a:rect l="l" t="t" r="r" b="b"/>
                <a:pathLst>
                  <a:path w="1652142" h="1665940">
                    <a:moveTo>
                      <a:pt x="898689" y="548008"/>
                    </a:moveTo>
                    <a:cubicBezTo>
                      <a:pt x="737950" y="504938"/>
                      <a:pt x="572731" y="600328"/>
                      <a:pt x="529661" y="761066"/>
                    </a:cubicBezTo>
                    <a:cubicBezTo>
                      <a:pt x="486591" y="921805"/>
                      <a:pt x="581980" y="1087025"/>
                      <a:pt x="742719" y="1130094"/>
                    </a:cubicBezTo>
                    <a:cubicBezTo>
                      <a:pt x="903458" y="1173164"/>
                      <a:pt x="1068677" y="1077775"/>
                      <a:pt x="1111747" y="917036"/>
                    </a:cubicBezTo>
                    <a:cubicBezTo>
                      <a:pt x="1154817" y="756297"/>
                      <a:pt x="1059428" y="591077"/>
                      <a:pt x="898689" y="548008"/>
                    </a:cubicBezTo>
                    <a:close/>
                    <a:moveTo>
                      <a:pt x="952303" y="347916"/>
                    </a:moveTo>
                    <a:cubicBezTo>
                      <a:pt x="1223549" y="420596"/>
                      <a:pt x="1384519" y="699404"/>
                      <a:pt x="1311839" y="970650"/>
                    </a:cubicBezTo>
                    <a:cubicBezTo>
                      <a:pt x="1239159" y="1241896"/>
                      <a:pt x="960351" y="1402866"/>
                      <a:pt x="689105" y="1330186"/>
                    </a:cubicBezTo>
                    <a:cubicBezTo>
                      <a:pt x="417859" y="1257506"/>
                      <a:pt x="256889" y="978698"/>
                      <a:pt x="329569" y="707451"/>
                    </a:cubicBezTo>
                    <a:cubicBezTo>
                      <a:pt x="402249" y="436205"/>
                      <a:pt x="681057" y="275235"/>
                      <a:pt x="952303" y="347916"/>
                    </a:cubicBezTo>
                    <a:close/>
                    <a:moveTo>
                      <a:pt x="971799" y="275155"/>
                    </a:moveTo>
                    <a:cubicBezTo>
                      <a:pt x="660368" y="191707"/>
                      <a:pt x="340256" y="376524"/>
                      <a:pt x="256808" y="687955"/>
                    </a:cubicBezTo>
                    <a:cubicBezTo>
                      <a:pt x="173361" y="999387"/>
                      <a:pt x="358178" y="1319499"/>
                      <a:pt x="669609" y="1402947"/>
                    </a:cubicBezTo>
                    <a:cubicBezTo>
                      <a:pt x="981040" y="1486395"/>
                      <a:pt x="1301152" y="1301577"/>
                      <a:pt x="1384600" y="990146"/>
                    </a:cubicBezTo>
                    <a:cubicBezTo>
                      <a:pt x="1468047" y="678715"/>
                      <a:pt x="1283230" y="358603"/>
                      <a:pt x="971799" y="275155"/>
                    </a:cubicBezTo>
                    <a:close/>
                    <a:moveTo>
                      <a:pt x="1652142" y="394531"/>
                    </a:moveTo>
                    <a:lnTo>
                      <a:pt x="1649662" y="403784"/>
                    </a:lnTo>
                    <a:lnTo>
                      <a:pt x="1647140" y="399895"/>
                    </a:lnTo>
                    <a:close/>
                    <a:moveTo>
                      <a:pt x="1158157" y="65026"/>
                    </a:moveTo>
                    <a:lnTo>
                      <a:pt x="1154679" y="271718"/>
                    </a:lnTo>
                    <a:lnTo>
                      <a:pt x="1148331" y="270017"/>
                    </a:lnTo>
                    <a:cubicBezTo>
                      <a:pt x="1200055" y="299127"/>
                      <a:pt x="1246804" y="334821"/>
                      <a:pt x="1286346" y="377149"/>
                    </a:cubicBezTo>
                    <a:lnTo>
                      <a:pt x="1470353" y="331395"/>
                    </a:lnTo>
                    <a:lnTo>
                      <a:pt x="1588305" y="553229"/>
                    </a:lnTo>
                    <a:lnTo>
                      <a:pt x="1457194" y="671432"/>
                    </a:lnTo>
                    <a:cubicBezTo>
                      <a:pt x="1473630" y="731297"/>
                      <a:pt x="1481376" y="793983"/>
                      <a:pt x="1478595" y="857704"/>
                    </a:cubicBezTo>
                    <a:lnTo>
                      <a:pt x="1642362" y="948616"/>
                    </a:lnTo>
                    <a:lnTo>
                      <a:pt x="1577335" y="1191298"/>
                    </a:lnTo>
                    <a:lnTo>
                      <a:pt x="1378614" y="1187955"/>
                    </a:lnTo>
                    <a:cubicBezTo>
                      <a:pt x="1353489" y="1229936"/>
                      <a:pt x="1323048" y="1267799"/>
                      <a:pt x="1288939" y="1301599"/>
                    </a:cubicBezTo>
                    <a:lnTo>
                      <a:pt x="1354201" y="1471932"/>
                    </a:lnTo>
                    <a:lnTo>
                      <a:pt x="1148396" y="1616039"/>
                    </a:lnTo>
                    <a:lnTo>
                      <a:pt x="992294" y="1480516"/>
                    </a:lnTo>
                    <a:lnTo>
                      <a:pt x="1011291" y="1467215"/>
                    </a:lnTo>
                    <a:cubicBezTo>
                      <a:pt x="951500" y="1486565"/>
                      <a:pt x="888271" y="1495869"/>
                      <a:pt x="823805" y="1495510"/>
                    </a:cubicBezTo>
                    <a:lnTo>
                      <a:pt x="729193" y="1665940"/>
                    </a:lnTo>
                    <a:lnTo>
                      <a:pt x="486511" y="1600914"/>
                    </a:lnTo>
                    <a:lnTo>
                      <a:pt x="489790" y="1406012"/>
                    </a:lnTo>
                    <a:cubicBezTo>
                      <a:pt x="438364" y="1376702"/>
                      <a:pt x="391917" y="1340859"/>
                      <a:pt x="352658" y="1298452"/>
                    </a:cubicBezTo>
                    <a:lnTo>
                      <a:pt x="355803" y="1305197"/>
                    </a:lnTo>
                    <a:lnTo>
                      <a:pt x="152856" y="1344512"/>
                    </a:lnTo>
                    <a:lnTo>
                      <a:pt x="46675" y="1116809"/>
                    </a:lnTo>
                    <a:lnTo>
                      <a:pt x="183929" y="1005520"/>
                    </a:lnTo>
                    <a:cubicBezTo>
                      <a:pt x="169279" y="951824"/>
                      <a:pt x="161626" y="895865"/>
                      <a:pt x="161615" y="838915"/>
                    </a:cubicBezTo>
                    <a:lnTo>
                      <a:pt x="0" y="749197"/>
                    </a:lnTo>
                    <a:lnTo>
                      <a:pt x="65026" y="506515"/>
                    </a:lnTo>
                    <a:lnTo>
                      <a:pt x="250227" y="509630"/>
                    </a:lnTo>
                    <a:cubicBezTo>
                      <a:pt x="275353" y="465291"/>
                      <a:pt x="305693" y="424864"/>
                      <a:pt x="340015" y="388679"/>
                    </a:cubicBezTo>
                    <a:lnTo>
                      <a:pt x="277984" y="197357"/>
                    </a:lnTo>
                    <a:lnTo>
                      <a:pt x="491050" y="64219"/>
                    </a:lnTo>
                    <a:lnTo>
                      <a:pt x="639843" y="207726"/>
                    </a:lnTo>
                    <a:lnTo>
                      <a:pt x="638348" y="208660"/>
                    </a:lnTo>
                    <a:cubicBezTo>
                      <a:pt x="696840" y="190256"/>
                      <a:pt x="758594" y="181748"/>
                      <a:pt x="821488" y="182440"/>
                    </a:cubicBezTo>
                    <a:lnTo>
                      <a:pt x="815140" y="180739"/>
                    </a:lnTo>
                    <a:lnTo>
                      <a:pt x="91547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82" name="Oval 21">
                <a:extLst>
                  <a:ext uri="{FF2B5EF4-FFF2-40B4-BE49-F238E27FC236}">
                    <a16:creationId xmlns:a16="http://schemas.microsoft.com/office/drawing/2014/main" id="{D705D967-D601-430C-8A86-DFD068185FE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563017" y="1930545"/>
                <a:ext cx="424361" cy="427906"/>
              </a:xfrm>
              <a:custGeom>
                <a:avLst/>
                <a:gdLst/>
                <a:ahLst/>
                <a:cxnLst/>
                <a:rect l="l" t="t" r="r" b="b"/>
                <a:pathLst>
                  <a:path w="1652142" h="1665940">
                    <a:moveTo>
                      <a:pt x="898689" y="548008"/>
                    </a:moveTo>
                    <a:cubicBezTo>
                      <a:pt x="737950" y="504938"/>
                      <a:pt x="572731" y="600328"/>
                      <a:pt x="529661" y="761066"/>
                    </a:cubicBezTo>
                    <a:cubicBezTo>
                      <a:pt x="486591" y="921805"/>
                      <a:pt x="581980" y="1087025"/>
                      <a:pt x="742719" y="1130094"/>
                    </a:cubicBezTo>
                    <a:cubicBezTo>
                      <a:pt x="903458" y="1173164"/>
                      <a:pt x="1068677" y="1077775"/>
                      <a:pt x="1111747" y="917036"/>
                    </a:cubicBezTo>
                    <a:cubicBezTo>
                      <a:pt x="1154817" y="756297"/>
                      <a:pt x="1059428" y="591077"/>
                      <a:pt x="898689" y="548008"/>
                    </a:cubicBezTo>
                    <a:close/>
                    <a:moveTo>
                      <a:pt x="952303" y="347916"/>
                    </a:moveTo>
                    <a:cubicBezTo>
                      <a:pt x="1223549" y="420596"/>
                      <a:pt x="1384519" y="699404"/>
                      <a:pt x="1311839" y="970650"/>
                    </a:cubicBezTo>
                    <a:cubicBezTo>
                      <a:pt x="1239159" y="1241896"/>
                      <a:pt x="960351" y="1402866"/>
                      <a:pt x="689105" y="1330186"/>
                    </a:cubicBezTo>
                    <a:cubicBezTo>
                      <a:pt x="417859" y="1257506"/>
                      <a:pt x="256889" y="978698"/>
                      <a:pt x="329569" y="707451"/>
                    </a:cubicBezTo>
                    <a:cubicBezTo>
                      <a:pt x="402249" y="436205"/>
                      <a:pt x="681057" y="275235"/>
                      <a:pt x="952303" y="347916"/>
                    </a:cubicBezTo>
                    <a:close/>
                    <a:moveTo>
                      <a:pt x="971799" y="275155"/>
                    </a:moveTo>
                    <a:cubicBezTo>
                      <a:pt x="660368" y="191707"/>
                      <a:pt x="340256" y="376524"/>
                      <a:pt x="256808" y="687955"/>
                    </a:cubicBezTo>
                    <a:cubicBezTo>
                      <a:pt x="173361" y="999387"/>
                      <a:pt x="358178" y="1319499"/>
                      <a:pt x="669609" y="1402947"/>
                    </a:cubicBezTo>
                    <a:cubicBezTo>
                      <a:pt x="981040" y="1486395"/>
                      <a:pt x="1301152" y="1301577"/>
                      <a:pt x="1384600" y="990146"/>
                    </a:cubicBezTo>
                    <a:cubicBezTo>
                      <a:pt x="1468047" y="678715"/>
                      <a:pt x="1283230" y="358603"/>
                      <a:pt x="971799" y="275155"/>
                    </a:cubicBezTo>
                    <a:close/>
                    <a:moveTo>
                      <a:pt x="1652142" y="394531"/>
                    </a:moveTo>
                    <a:lnTo>
                      <a:pt x="1649662" y="403784"/>
                    </a:lnTo>
                    <a:lnTo>
                      <a:pt x="1647140" y="399895"/>
                    </a:lnTo>
                    <a:close/>
                    <a:moveTo>
                      <a:pt x="1158157" y="65026"/>
                    </a:moveTo>
                    <a:lnTo>
                      <a:pt x="1154679" y="271718"/>
                    </a:lnTo>
                    <a:lnTo>
                      <a:pt x="1148331" y="270017"/>
                    </a:lnTo>
                    <a:cubicBezTo>
                      <a:pt x="1200055" y="299127"/>
                      <a:pt x="1246804" y="334821"/>
                      <a:pt x="1286346" y="377149"/>
                    </a:cubicBezTo>
                    <a:lnTo>
                      <a:pt x="1470353" y="331395"/>
                    </a:lnTo>
                    <a:lnTo>
                      <a:pt x="1588305" y="553229"/>
                    </a:lnTo>
                    <a:lnTo>
                      <a:pt x="1457194" y="671432"/>
                    </a:lnTo>
                    <a:cubicBezTo>
                      <a:pt x="1473630" y="731297"/>
                      <a:pt x="1481376" y="793983"/>
                      <a:pt x="1478595" y="857704"/>
                    </a:cubicBezTo>
                    <a:lnTo>
                      <a:pt x="1642362" y="948616"/>
                    </a:lnTo>
                    <a:lnTo>
                      <a:pt x="1577335" y="1191298"/>
                    </a:lnTo>
                    <a:lnTo>
                      <a:pt x="1378614" y="1187955"/>
                    </a:lnTo>
                    <a:cubicBezTo>
                      <a:pt x="1353489" y="1229936"/>
                      <a:pt x="1323048" y="1267799"/>
                      <a:pt x="1288939" y="1301599"/>
                    </a:cubicBezTo>
                    <a:lnTo>
                      <a:pt x="1354201" y="1471932"/>
                    </a:lnTo>
                    <a:lnTo>
                      <a:pt x="1148396" y="1616039"/>
                    </a:lnTo>
                    <a:lnTo>
                      <a:pt x="992294" y="1480516"/>
                    </a:lnTo>
                    <a:lnTo>
                      <a:pt x="1011291" y="1467215"/>
                    </a:lnTo>
                    <a:cubicBezTo>
                      <a:pt x="951500" y="1486565"/>
                      <a:pt x="888271" y="1495869"/>
                      <a:pt x="823805" y="1495510"/>
                    </a:cubicBezTo>
                    <a:lnTo>
                      <a:pt x="729193" y="1665940"/>
                    </a:lnTo>
                    <a:lnTo>
                      <a:pt x="486511" y="1600914"/>
                    </a:lnTo>
                    <a:lnTo>
                      <a:pt x="489790" y="1406012"/>
                    </a:lnTo>
                    <a:cubicBezTo>
                      <a:pt x="438364" y="1376702"/>
                      <a:pt x="391917" y="1340859"/>
                      <a:pt x="352658" y="1298452"/>
                    </a:cubicBezTo>
                    <a:lnTo>
                      <a:pt x="355803" y="1305197"/>
                    </a:lnTo>
                    <a:lnTo>
                      <a:pt x="152856" y="1344512"/>
                    </a:lnTo>
                    <a:lnTo>
                      <a:pt x="46675" y="1116809"/>
                    </a:lnTo>
                    <a:lnTo>
                      <a:pt x="183929" y="1005520"/>
                    </a:lnTo>
                    <a:cubicBezTo>
                      <a:pt x="169279" y="951824"/>
                      <a:pt x="161626" y="895865"/>
                      <a:pt x="161615" y="838915"/>
                    </a:cubicBezTo>
                    <a:lnTo>
                      <a:pt x="0" y="749197"/>
                    </a:lnTo>
                    <a:lnTo>
                      <a:pt x="65026" y="506515"/>
                    </a:lnTo>
                    <a:lnTo>
                      <a:pt x="250227" y="509630"/>
                    </a:lnTo>
                    <a:cubicBezTo>
                      <a:pt x="275353" y="465291"/>
                      <a:pt x="305693" y="424864"/>
                      <a:pt x="340015" y="388679"/>
                    </a:cubicBezTo>
                    <a:lnTo>
                      <a:pt x="277984" y="197357"/>
                    </a:lnTo>
                    <a:lnTo>
                      <a:pt x="491050" y="64219"/>
                    </a:lnTo>
                    <a:lnTo>
                      <a:pt x="639843" y="207726"/>
                    </a:lnTo>
                    <a:lnTo>
                      <a:pt x="638348" y="208660"/>
                    </a:lnTo>
                    <a:cubicBezTo>
                      <a:pt x="696840" y="190256"/>
                      <a:pt x="758594" y="181748"/>
                      <a:pt x="821488" y="182440"/>
                    </a:cubicBezTo>
                    <a:lnTo>
                      <a:pt x="815140" y="180739"/>
                    </a:lnTo>
                    <a:lnTo>
                      <a:pt x="91547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83" name="Oval 21">
                <a:extLst>
                  <a:ext uri="{FF2B5EF4-FFF2-40B4-BE49-F238E27FC236}">
                    <a16:creationId xmlns:a16="http://schemas.microsoft.com/office/drawing/2014/main" id="{1C9C32FD-9590-437A-A2FC-6782C22AD0AF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1145186">
                <a:off x="1260512" y="1980363"/>
                <a:ext cx="333550" cy="336337"/>
              </a:xfrm>
              <a:custGeom>
                <a:avLst/>
                <a:gdLst/>
                <a:ahLst/>
                <a:cxnLst/>
                <a:rect l="l" t="t" r="r" b="b"/>
                <a:pathLst>
                  <a:path w="1652142" h="1665940">
                    <a:moveTo>
                      <a:pt x="898689" y="548008"/>
                    </a:moveTo>
                    <a:cubicBezTo>
                      <a:pt x="737950" y="504938"/>
                      <a:pt x="572731" y="600328"/>
                      <a:pt x="529661" y="761066"/>
                    </a:cubicBezTo>
                    <a:cubicBezTo>
                      <a:pt x="486591" y="921805"/>
                      <a:pt x="581980" y="1087025"/>
                      <a:pt x="742719" y="1130094"/>
                    </a:cubicBezTo>
                    <a:cubicBezTo>
                      <a:pt x="903458" y="1173164"/>
                      <a:pt x="1068677" y="1077775"/>
                      <a:pt x="1111747" y="917036"/>
                    </a:cubicBezTo>
                    <a:cubicBezTo>
                      <a:pt x="1154817" y="756297"/>
                      <a:pt x="1059428" y="591077"/>
                      <a:pt x="898689" y="548008"/>
                    </a:cubicBezTo>
                    <a:close/>
                    <a:moveTo>
                      <a:pt x="952303" y="347916"/>
                    </a:moveTo>
                    <a:cubicBezTo>
                      <a:pt x="1223549" y="420596"/>
                      <a:pt x="1384519" y="699404"/>
                      <a:pt x="1311839" y="970650"/>
                    </a:cubicBezTo>
                    <a:cubicBezTo>
                      <a:pt x="1239159" y="1241896"/>
                      <a:pt x="960351" y="1402866"/>
                      <a:pt x="689105" y="1330186"/>
                    </a:cubicBezTo>
                    <a:cubicBezTo>
                      <a:pt x="417859" y="1257506"/>
                      <a:pt x="256889" y="978698"/>
                      <a:pt x="329569" y="707451"/>
                    </a:cubicBezTo>
                    <a:cubicBezTo>
                      <a:pt x="402249" y="436205"/>
                      <a:pt x="681057" y="275235"/>
                      <a:pt x="952303" y="347916"/>
                    </a:cubicBezTo>
                    <a:close/>
                    <a:moveTo>
                      <a:pt x="971799" y="275155"/>
                    </a:moveTo>
                    <a:cubicBezTo>
                      <a:pt x="660368" y="191707"/>
                      <a:pt x="340256" y="376524"/>
                      <a:pt x="256808" y="687955"/>
                    </a:cubicBezTo>
                    <a:cubicBezTo>
                      <a:pt x="173361" y="999387"/>
                      <a:pt x="358178" y="1319499"/>
                      <a:pt x="669609" y="1402947"/>
                    </a:cubicBezTo>
                    <a:cubicBezTo>
                      <a:pt x="981040" y="1486395"/>
                      <a:pt x="1301152" y="1301577"/>
                      <a:pt x="1384600" y="990146"/>
                    </a:cubicBezTo>
                    <a:cubicBezTo>
                      <a:pt x="1468047" y="678715"/>
                      <a:pt x="1283230" y="358603"/>
                      <a:pt x="971799" y="275155"/>
                    </a:cubicBezTo>
                    <a:close/>
                    <a:moveTo>
                      <a:pt x="1652142" y="394531"/>
                    </a:moveTo>
                    <a:lnTo>
                      <a:pt x="1649662" y="403784"/>
                    </a:lnTo>
                    <a:lnTo>
                      <a:pt x="1647140" y="399895"/>
                    </a:lnTo>
                    <a:close/>
                    <a:moveTo>
                      <a:pt x="1158157" y="65026"/>
                    </a:moveTo>
                    <a:lnTo>
                      <a:pt x="1154679" y="271718"/>
                    </a:lnTo>
                    <a:lnTo>
                      <a:pt x="1148331" y="270017"/>
                    </a:lnTo>
                    <a:cubicBezTo>
                      <a:pt x="1200055" y="299127"/>
                      <a:pt x="1246804" y="334821"/>
                      <a:pt x="1286346" y="377149"/>
                    </a:cubicBezTo>
                    <a:lnTo>
                      <a:pt x="1470353" y="331395"/>
                    </a:lnTo>
                    <a:lnTo>
                      <a:pt x="1588305" y="553229"/>
                    </a:lnTo>
                    <a:lnTo>
                      <a:pt x="1457194" y="671432"/>
                    </a:lnTo>
                    <a:cubicBezTo>
                      <a:pt x="1473630" y="731297"/>
                      <a:pt x="1481376" y="793983"/>
                      <a:pt x="1478595" y="857704"/>
                    </a:cubicBezTo>
                    <a:lnTo>
                      <a:pt x="1642362" y="948616"/>
                    </a:lnTo>
                    <a:lnTo>
                      <a:pt x="1577335" y="1191298"/>
                    </a:lnTo>
                    <a:lnTo>
                      <a:pt x="1378614" y="1187955"/>
                    </a:lnTo>
                    <a:cubicBezTo>
                      <a:pt x="1353489" y="1229936"/>
                      <a:pt x="1323048" y="1267799"/>
                      <a:pt x="1288939" y="1301599"/>
                    </a:cubicBezTo>
                    <a:lnTo>
                      <a:pt x="1354201" y="1471932"/>
                    </a:lnTo>
                    <a:lnTo>
                      <a:pt x="1148396" y="1616039"/>
                    </a:lnTo>
                    <a:lnTo>
                      <a:pt x="992294" y="1480516"/>
                    </a:lnTo>
                    <a:lnTo>
                      <a:pt x="1011291" y="1467215"/>
                    </a:lnTo>
                    <a:cubicBezTo>
                      <a:pt x="951500" y="1486565"/>
                      <a:pt x="888271" y="1495869"/>
                      <a:pt x="823805" y="1495510"/>
                    </a:cubicBezTo>
                    <a:lnTo>
                      <a:pt x="729193" y="1665940"/>
                    </a:lnTo>
                    <a:lnTo>
                      <a:pt x="486511" y="1600914"/>
                    </a:lnTo>
                    <a:lnTo>
                      <a:pt x="489790" y="1406012"/>
                    </a:lnTo>
                    <a:cubicBezTo>
                      <a:pt x="438364" y="1376702"/>
                      <a:pt x="391917" y="1340859"/>
                      <a:pt x="352658" y="1298452"/>
                    </a:cubicBezTo>
                    <a:lnTo>
                      <a:pt x="355803" y="1305197"/>
                    </a:lnTo>
                    <a:lnTo>
                      <a:pt x="152856" y="1344512"/>
                    </a:lnTo>
                    <a:lnTo>
                      <a:pt x="46675" y="1116809"/>
                    </a:lnTo>
                    <a:lnTo>
                      <a:pt x="183929" y="1005520"/>
                    </a:lnTo>
                    <a:cubicBezTo>
                      <a:pt x="169279" y="951824"/>
                      <a:pt x="161626" y="895865"/>
                      <a:pt x="161615" y="838915"/>
                    </a:cubicBezTo>
                    <a:lnTo>
                      <a:pt x="0" y="749197"/>
                    </a:lnTo>
                    <a:lnTo>
                      <a:pt x="65026" y="506515"/>
                    </a:lnTo>
                    <a:lnTo>
                      <a:pt x="250227" y="509630"/>
                    </a:lnTo>
                    <a:cubicBezTo>
                      <a:pt x="275353" y="465291"/>
                      <a:pt x="305693" y="424864"/>
                      <a:pt x="340015" y="388679"/>
                    </a:cubicBezTo>
                    <a:lnTo>
                      <a:pt x="277984" y="197357"/>
                    </a:lnTo>
                    <a:lnTo>
                      <a:pt x="491050" y="64219"/>
                    </a:lnTo>
                    <a:lnTo>
                      <a:pt x="639843" y="207726"/>
                    </a:lnTo>
                    <a:lnTo>
                      <a:pt x="638348" y="208660"/>
                    </a:lnTo>
                    <a:cubicBezTo>
                      <a:pt x="696840" y="190256"/>
                      <a:pt x="758594" y="181748"/>
                      <a:pt x="821488" y="182440"/>
                    </a:cubicBezTo>
                    <a:lnTo>
                      <a:pt x="815140" y="180739"/>
                    </a:lnTo>
                    <a:lnTo>
                      <a:pt x="91547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84" name="Oval 21">
                <a:extLst>
                  <a:ext uri="{FF2B5EF4-FFF2-40B4-BE49-F238E27FC236}">
                    <a16:creationId xmlns:a16="http://schemas.microsoft.com/office/drawing/2014/main" id="{F942D9F0-D50A-454F-AFE4-6B874A94A06C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32827">
                <a:off x="1766846" y="2371713"/>
                <a:ext cx="405789" cy="409180"/>
              </a:xfrm>
              <a:custGeom>
                <a:avLst/>
                <a:gdLst/>
                <a:ahLst/>
                <a:cxnLst/>
                <a:rect l="l" t="t" r="r" b="b"/>
                <a:pathLst>
                  <a:path w="1652142" h="1665940">
                    <a:moveTo>
                      <a:pt x="898689" y="548008"/>
                    </a:moveTo>
                    <a:cubicBezTo>
                      <a:pt x="737950" y="504938"/>
                      <a:pt x="572731" y="600328"/>
                      <a:pt x="529661" y="761066"/>
                    </a:cubicBezTo>
                    <a:cubicBezTo>
                      <a:pt x="486591" y="921805"/>
                      <a:pt x="581980" y="1087025"/>
                      <a:pt x="742719" y="1130094"/>
                    </a:cubicBezTo>
                    <a:cubicBezTo>
                      <a:pt x="903458" y="1173164"/>
                      <a:pt x="1068677" y="1077775"/>
                      <a:pt x="1111747" y="917036"/>
                    </a:cubicBezTo>
                    <a:cubicBezTo>
                      <a:pt x="1154817" y="756297"/>
                      <a:pt x="1059428" y="591077"/>
                      <a:pt x="898689" y="548008"/>
                    </a:cubicBezTo>
                    <a:close/>
                    <a:moveTo>
                      <a:pt x="952303" y="347916"/>
                    </a:moveTo>
                    <a:cubicBezTo>
                      <a:pt x="1223549" y="420596"/>
                      <a:pt x="1384519" y="699404"/>
                      <a:pt x="1311839" y="970650"/>
                    </a:cubicBezTo>
                    <a:cubicBezTo>
                      <a:pt x="1239159" y="1241896"/>
                      <a:pt x="960351" y="1402866"/>
                      <a:pt x="689105" y="1330186"/>
                    </a:cubicBezTo>
                    <a:cubicBezTo>
                      <a:pt x="417859" y="1257506"/>
                      <a:pt x="256889" y="978698"/>
                      <a:pt x="329569" y="707451"/>
                    </a:cubicBezTo>
                    <a:cubicBezTo>
                      <a:pt x="402249" y="436205"/>
                      <a:pt x="681057" y="275235"/>
                      <a:pt x="952303" y="347916"/>
                    </a:cubicBezTo>
                    <a:close/>
                    <a:moveTo>
                      <a:pt x="971799" y="275155"/>
                    </a:moveTo>
                    <a:cubicBezTo>
                      <a:pt x="660368" y="191707"/>
                      <a:pt x="340256" y="376524"/>
                      <a:pt x="256808" y="687955"/>
                    </a:cubicBezTo>
                    <a:cubicBezTo>
                      <a:pt x="173361" y="999387"/>
                      <a:pt x="358178" y="1319499"/>
                      <a:pt x="669609" y="1402947"/>
                    </a:cubicBezTo>
                    <a:cubicBezTo>
                      <a:pt x="981040" y="1486395"/>
                      <a:pt x="1301152" y="1301577"/>
                      <a:pt x="1384600" y="990146"/>
                    </a:cubicBezTo>
                    <a:cubicBezTo>
                      <a:pt x="1468047" y="678715"/>
                      <a:pt x="1283230" y="358603"/>
                      <a:pt x="971799" y="275155"/>
                    </a:cubicBezTo>
                    <a:close/>
                    <a:moveTo>
                      <a:pt x="1652142" y="394531"/>
                    </a:moveTo>
                    <a:lnTo>
                      <a:pt x="1649662" y="403784"/>
                    </a:lnTo>
                    <a:lnTo>
                      <a:pt x="1647140" y="399895"/>
                    </a:lnTo>
                    <a:close/>
                    <a:moveTo>
                      <a:pt x="1158157" y="65026"/>
                    </a:moveTo>
                    <a:lnTo>
                      <a:pt x="1154679" y="271718"/>
                    </a:lnTo>
                    <a:lnTo>
                      <a:pt x="1148331" y="270017"/>
                    </a:lnTo>
                    <a:cubicBezTo>
                      <a:pt x="1200055" y="299127"/>
                      <a:pt x="1246804" y="334821"/>
                      <a:pt x="1286346" y="377149"/>
                    </a:cubicBezTo>
                    <a:lnTo>
                      <a:pt x="1470353" y="331395"/>
                    </a:lnTo>
                    <a:lnTo>
                      <a:pt x="1588305" y="553229"/>
                    </a:lnTo>
                    <a:lnTo>
                      <a:pt x="1457194" y="671432"/>
                    </a:lnTo>
                    <a:cubicBezTo>
                      <a:pt x="1473630" y="731297"/>
                      <a:pt x="1481376" y="793983"/>
                      <a:pt x="1478595" y="857704"/>
                    </a:cubicBezTo>
                    <a:lnTo>
                      <a:pt x="1642362" y="948616"/>
                    </a:lnTo>
                    <a:lnTo>
                      <a:pt x="1577335" y="1191298"/>
                    </a:lnTo>
                    <a:lnTo>
                      <a:pt x="1378614" y="1187955"/>
                    </a:lnTo>
                    <a:cubicBezTo>
                      <a:pt x="1353489" y="1229936"/>
                      <a:pt x="1323048" y="1267799"/>
                      <a:pt x="1288939" y="1301599"/>
                    </a:cubicBezTo>
                    <a:lnTo>
                      <a:pt x="1354201" y="1471932"/>
                    </a:lnTo>
                    <a:lnTo>
                      <a:pt x="1148396" y="1616039"/>
                    </a:lnTo>
                    <a:lnTo>
                      <a:pt x="992294" y="1480516"/>
                    </a:lnTo>
                    <a:lnTo>
                      <a:pt x="1011291" y="1467215"/>
                    </a:lnTo>
                    <a:cubicBezTo>
                      <a:pt x="951500" y="1486565"/>
                      <a:pt x="888271" y="1495869"/>
                      <a:pt x="823805" y="1495510"/>
                    </a:cubicBezTo>
                    <a:lnTo>
                      <a:pt x="729193" y="1665940"/>
                    </a:lnTo>
                    <a:lnTo>
                      <a:pt x="486511" y="1600914"/>
                    </a:lnTo>
                    <a:lnTo>
                      <a:pt x="489790" y="1406012"/>
                    </a:lnTo>
                    <a:cubicBezTo>
                      <a:pt x="438364" y="1376702"/>
                      <a:pt x="391917" y="1340859"/>
                      <a:pt x="352658" y="1298452"/>
                    </a:cubicBezTo>
                    <a:lnTo>
                      <a:pt x="355803" y="1305197"/>
                    </a:lnTo>
                    <a:lnTo>
                      <a:pt x="152856" y="1344512"/>
                    </a:lnTo>
                    <a:lnTo>
                      <a:pt x="46675" y="1116809"/>
                    </a:lnTo>
                    <a:lnTo>
                      <a:pt x="183929" y="1005520"/>
                    </a:lnTo>
                    <a:cubicBezTo>
                      <a:pt x="169279" y="951824"/>
                      <a:pt x="161626" y="895865"/>
                      <a:pt x="161615" y="838915"/>
                    </a:cubicBezTo>
                    <a:lnTo>
                      <a:pt x="0" y="749197"/>
                    </a:lnTo>
                    <a:lnTo>
                      <a:pt x="65026" y="506515"/>
                    </a:lnTo>
                    <a:lnTo>
                      <a:pt x="250227" y="509630"/>
                    </a:lnTo>
                    <a:cubicBezTo>
                      <a:pt x="275353" y="465291"/>
                      <a:pt x="305693" y="424864"/>
                      <a:pt x="340015" y="388679"/>
                    </a:cubicBezTo>
                    <a:lnTo>
                      <a:pt x="277984" y="197357"/>
                    </a:lnTo>
                    <a:lnTo>
                      <a:pt x="491050" y="64219"/>
                    </a:lnTo>
                    <a:lnTo>
                      <a:pt x="639843" y="207726"/>
                    </a:lnTo>
                    <a:lnTo>
                      <a:pt x="638348" y="208660"/>
                    </a:lnTo>
                    <a:cubicBezTo>
                      <a:pt x="696840" y="190256"/>
                      <a:pt x="758594" y="181748"/>
                      <a:pt x="821488" y="182440"/>
                    </a:cubicBezTo>
                    <a:lnTo>
                      <a:pt x="815140" y="180739"/>
                    </a:lnTo>
                    <a:lnTo>
                      <a:pt x="91547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85" name="Oval 21">
                <a:extLst>
                  <a:ext uri="{FF2B5EF4-FFF2-40B4-BE49-F238E27FC236}">
                    <a16:creationId xmlns:a16="http://schemas.microsoft.com/office/drawing/2014/main" id="{415EB2FE-0D22-4C5F-83B5-0346167A460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232245" y="1873583"/>
                <a:ext cx="591365" cy="596307"/>
              </a:xfrm>
              <a:custGeom>
                <a:avLst/>
                <a:gdLst/>
                <a:ahLst/>
                <a:cxnLst/>
                <a:rect l="l" t="t" r="r" b="b"/>
                <a:pathLst>
                  <a:path w="1652142" h="1665940">
                    <a:moveTo>
                      <a:pt x="898689" y="548008"/>
                    </a:moveTo>
                    <a:cubicBezTo>
                      <a:pt x="737950" y="504938"/>
                      <a:pt x="572731" y="600328"/>
                      <a:pt x="529661" y="761066"/>
                    </a:cubicBezTo>
                    <a:cubicBezTo>
                      <a:pt x="486591" y="921805"/>
                      <a:pt x="581980" y="1087025"/>
                      <a:pt x="742719" y="1130094"/>
                    </a:cubicBezTo>
                    <a:cubicBezTo>
                      <a:pt x="903458" y="1173164"/>
                      <a:pt x="1068677" y="1077775"/>
                      <a:pt x="1111747" y="917036"/>
                    </a:cubicBezTo>
                    <a:cubicBezTo>
                      <a:pt x="1154817" y="756297"/>
                      <a:pt x="1059428" y="591077"/>
                      <a:pt x="898689" y="548008"/>
                    </a:cubicBezTo>
                    <a:close/>
                    <a:moveTo>
                      <a:pt x="952303" y="347916"/>
                    </a:moveTo>
                    <a:cubicBezTo>
                      <a:pt x="1223549" y="420596"/>
                      <a:pt x="1384519" y="699404"/>
                      <a:pt x="1311839" y="970650"/>
                    </a:cubicBezTo>
                    <a:cubicBezTo>
                      <a:pt x="1239159" y="1241896"/>
                      <a:pt x="960351" y="1402866"/>
                      <a:pt x="689105" y="1330186"/>
                    </a:cubicBezTo>
                    <a:cubicBezTo>
                      <a:pt x="417859" y="1257506"/>
                      <a:pt x="256889" y="978698"/>
                      <a:pt x="329569" y="707451"/>
                    </a:cubicBezTo>
                    <a:cubicBezTo>
                      <a:pt x="402249" y="436205"/>
                      <a:pt x="681057" y="275235"/>
                      <a:pt x="952303" y="347916"/>
                    </a:cubicBezTo>
                    <a:close/>
                    <a:moveTo>
                      <a:pt x="971799" y="275155"/>
                    </a:moveTo>
                    <a:cubicBezTo>
                      <a:pt x="660368" y="191707"/>
                      <a:pt x="340256" y="376524"/>
                      <a:pt x="256808" y="687955"/>
                    </a:cubicBezTo>
                    <a:cubicBezTo>
                      <a:pt x="173361" y="999387"/>
                      <a:pt x="358178" y="1319499"/>
                      <a:pt x="669609" y="1402947"/>
                    </a:cubicBezTo>
                    <a:cubicBezTo>
                      <a:pt x="981040" y="1486395"/>
                      <a:pt x="1301152" y="1301577"/>
                      <a:pt x="1384600" y="990146"/>
                    </a:cubicBezTo>
                    <a:cubicBezTo>
                      <a:pt x="1468047" y="678715"/>
                      <a:pt x="1283230" y="358603"/>
                      <a:pt x="971799" y="275155"/>
                    </a:cubicBezTo>
                    <a:close/>
                    <a:moveTo>
                      <a:pt x="1652142" y="394531"/>
                    </a:moveTo>
                    <a:lnTo>
                      <a:pt x="1649662" y="403784"/>
                    </a:lnTo>
                    <a:lnTo>
                      <a:pt x="1647140" y="399895"/>
                    </a:lnTo>
                    <a:close/>
                    <a:moveTo>
                      <a:pt x="1158157" y="65026"/>
                    </a:moveTo>
                    <a:lnTo>
                      <a:pt x="1154679" y="271718"/>
                    </a:lnTo>
                    <a:lnTo>
                      <a:pt x="1148331" y="270017"/>
                    </a:lnTo>
                    <a:cubicBezTo>
                      <a:pt x="1200055" y="299127"/>
                      <a:pt x="1246804" y="334821"/>
                      <a:pt x="1286346" y="377149"/>
                    </a:cubicBezTo>
                    <a:lnTo>
                      <a:pt x="1470353" y="331395"/>
                    </a:lnTo>
                    <a:lnTo>
                      <a:pt x="1588305" y="553229"/>
                    </a:lnTo>
                    <a:lnTo>
                      <a:pt x="1457194" y="671432"/>
                    </a:lnTo>
                    <a:cubicBezTo>
                      <a:pt x="1473630" y="731297"/>
                      <a:pt x="1481376" y="793983"/>
                      <a:pt x="1478595" y="857704"/>
                    </a:cubicBezTo>
                    <a:lnTo>
                      <a:pt x="1642362" y="948616"/>
                    </a:lnTo>
                    <a:lnTo>
                      <a:pt x="1577335" y="1191298"/>
                    </a:lnTo>
                    <a:lnTo>
                      <a:pt x="1378614" y="1187955"/>
                    </a:lnTo>
                    <a:cubicBezTo>
                      <a:pt x="1353489" y="1229936"/>
                      <a:pt x="1323048" y="1267799"/>
                      <a:pt x="1288939" y="1301599"/>
                    </a:cubicBezTo>
                    <a:lnTo>
                      <a:pt x="1354201" y="1471932"/>
                    </a:lnTo>
                    <a:lnTo>
                      <a:pt x="1148396" y="1616039"/>
                    </a:lnTo>
                    <a:lnTo>
                      <a:pt x="992294" y="1480516"/>
                    </a:lnTo>
                    <a:lnTo>
                      <a:pt x="1011291" y="1467215"/>
                    </a:lnTo>
                    <a:cubicBezTo>
                      <a:pt x="951500" y="1486565"/>
                      <a:pt x="888271" y="1495869"/>
                      <a:pt x="823805" y="1495510"/>
                    </a:cubicBezTo>
                    <a:lnTo>
                      <a:pt x="729193" y="1665940"/>
                    </a:lnTo>
                    <a:lnTo>
                      <a:pt x="486511" y="1600914"/>
                    </a:lnTo>
                    <a:lnTo>
                      <a:pt x="489790" y="1406012"/>
                    </a:lnTo>
                    <a:cubicBezTo>
                      <a:pt x="438364" y="1376702"/>
                      <a:pt x="391917" y="1340859"/>
                      <a:pt x="352658" y="1298452"/>
                    </a:cubicBezTo>
                    <a:lnTo>
                      <a:pt x="355803" y="1305197"/>
                    </a:lnTo>
                    <a:lnTo>
                      <a:pt x="152856" y="1344512"/>
                    </a:lnTo>
                    <a:lnTo>
                      <a:pt x="46675" y="1116809"/>
                    </a:lnTo>
                    <a:lnTo>
                      <a:pt x="183929" y="1005520"/>
                    </a:lnTo>
                    <a:cubicBezTo>
                      <a:pt x="169279" y="951824"/>
                      <a:pt x="161626" y="895865"/>
                      <a:pt x="161615" y="838915"/>
                    </a:cubicBezTo>
                    <a:lnTo>
                      <a:pt x="0" y="749197"/>
                    </a:lnTo>
                    <a:lnTo>
                      <a:pt x="65026" y="506515"/>
                    </a:lnTo>
                    <a:lnTo>
                      <a:pt x="250227" y="509630"/>
                    </a:lnTo>
                    <a:cubicBezTo>
                      <a:pt x="275353" y="465291"/>
                      <a:pt x="305693" y="424864"/>
                      <a:pt x="340015" y="388679"/>
                    </a:cubicBezTo>
                    <a:lnTo>
                      <a:pt x="277984" y="197357"/>
                    </a:lnTo>
                    <a:lnTo>
                      <a:pt x="491050" y="64219"/>
                    </a:lnTo>
                    <a:lnTo>
                      <a:pt x="639843" y="207726"/>
                    </a:lnTo>
                    <a:lnTo>
                      <a:pt x="638348" y="208660"/>
                    </a:lnTo>
                    <a:cubicBezTo>
                      <a:pt x="696840" y="190256"/>
                      <a:pt x="758594" y="181748"/>
                      <a:pt x="821488" y="182440"/>
                    </a:cubicBezTo>
                    <a:lnTo>
                      <a:pt x="815140" y="180739"/>
                    </a:lnTo>
                    <a:lnTo>
                      <a:pt x="91547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86" name="Oval 21">
                <a:extLst>
                  <a:ext uri="{FF2B5EF4-FFF2-40B4-BE49-F238E27FC236}">
                    <a16:creationId xmlns:a16="http://schemas.microsoft.com/office/drawing/2014/main" id="{3B71CB4C-E5AF-4DD2-8596-343A90E8FA6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580219" y="1680508"/>
                <a:ext cx="98975" cy="99802"/>
              </a:xfrm>
              <a:custGeom>
                <a:avLst/>
                <a:gdLst/>
                <a:ahLst/>
                <a:cxnLst/>
                <a:rect l="l" t="t" r="r" b="b"/>
                <a:pathLst>
                  <a:path w="1652142" h="1665940">
                    <a:moveTo>
                      <a:pt x="898689" y="548008"/>
                    </a:moveTo>
                    <a:cubicBezTo>
                      <a:pt x="737950" y="504938"/>
                      <a:pt x="572731" y="600328"/>
                      <a:pt x="529661" y="761066"/>
                    </a:cubicBezTo>
                    <a:cubicBezTo>
                      <a:pt x="486591" y="921805"/>
                      <a:pt x="581980" y="1087025"/>
                      <a:pt x="742719" y="1130094"/>
                    </a:cubicBezTo>
                    <a:cubicBezTo>
                      <a:pt x="903458" y="1173164"/>
                      <a:pt x="1068677" y="1077775"/>
                      <a:pt x="1111747" y="917036"/>
                    </a:cubicBezTo>
                    <a:cubicBezTo>
                      <a:pt x="1154817" y="756297"/>
                      <a:pt x="1059428" y="591077"/>
                      <a:pt x="898689" y="548008"/>
                    </a:cubicBezTo>
                    <a:close/>
                    <a:moveTo>
                      <a:pt x="952303" y="347916"/>
                    </a:moveTo>
                    <a:cubicBezTo>
                      <a:pt x="1223549" y="420596"/>
                      <a:pt x="1384519" y="699404"/>
                      <a:pt x="1311839" y="970650"/>
                    </a:cubicBezTo>
                    <a:cubicBezTo>
                      <a:pt x="1239159" y="1241896"/>
                      <a:pt x="960351" y="1402866"/>
                      <a:pt x="689105" y="1330186"/>
                    </a:cubicBezTo>
                    <a:cubicBezTo>
                      <a:pt x="417859" y="1257506"/>
                      <a:pt x="256889" y="978698"/>
                      <a:pt x="329569" y="707451"/>
                    </a:cubicBezTo>
                    <a:cubicBezTo>
                      <a:pt x="402249" y="436205"/>
                      <a:pt x="681057" y="275235"/>
                      <a:pt x="952303" y="347916"/>
                    </a:cubicBezTo>
                    <a:close/>
                    <a:moveTo>
                      <a:pt x="971799" y="275155"/>
                    </a:moveTo>
                    <a:cubicBezTo>
                      <a:pt x="660368" y="191707"/>
                      <a:pt x="340256" y="376524"/>
                      <a:pt x="256808" y="687955"/>
                    </a:cubicBezTo>
                    <a:cubicBezTo>
                      <a:pt x="173361" y="999387"/>
                      <a:pt x="358178" y="1319499"/>
                      <a:pt x="669609" y="1402947"/>
                    </a:cubicBezTo>
                    <a:cubicBezTo>
                      <a:pt x="981040" y="1486395"/>
                      <a:pt x="1301152" y="1301577"/>
                      <a:pt x="1384600" y="990146"/>
                    </a:cubicBezTo>
                    <a:cubicBezTo>
                      <a:pt x="1468047" y="678715"/>
                      <a:pt x="1283230" y="358603"/>
                      <a:pt x="971799" y="275155"/>
                    </a:cubicBezTo>
                    <a:close/>
                    <a:moveTo>
                      <a:pt x="1652142" y="394531"/>
                    </a:moveTo>
                    <a:lnTo>
                      <a:pt x="1649662" y="403784"/>
                    </a:lnTo>
                    <a:lnTo>
                      <a:pt x="1647140" y="399895"/>
                    </a:lnTo>
                    <a:close/>
                    <a:moveTo>
                      <a:pt x="1158157" y="65026"/>
                    </a:moveTo>
                    <a:lnTo>
                      <a:pt x="1154679" y="271718"/>
                    </a:lnTo>
                    <a:lnTo>
                      <a:pt x="1148331" y="270017"/>
                    </a:lnTo>
                    <a:cubicBezTo>
                      <a:pt x="1200055" y="299127"/>
                      <a:pt x="1246804" y="334821"/>
                      <a:pt x="1286346" y="377149"/>
                    </a:cubicBezTo>
                    <a:lnTo>
                      <a:pt x="1470353" y="331395"/>
                    </a:lnTo>
                    <a:lnTo>
                      <a:pt x="1588305" y="553229"/>
                    </a:lnTo>
                    <a:lnTo>
                      <a:pt x="1457194" y="671432"/>
                    </a:lnTo>
                    <a:cubicBezTo>
                      <a:pt x="1473630" y="731297"/>
                      <a:pt x="1481376" y="793983"/>
                      <a:pt x="1478595" y="857704"/>
                    </a:cubicBezTo>
                    <a:lnTo>
                      <a:pt x="1642362" y="948616"/>
                    </a:lnTo>
                    <a:lnTo>
                      <a:pt x="1577335" y="1191298"/>
                    </a:lnTo>
                    <a:lnTo>
                      <a:pt x="1378614" y="1187955"/>
                    </a:lnTo>
                    <a:cubicBezTo>
                      <a:pt x="1353489" y="1229936"/>
                      <a:pt x="1323048" y="1267799"/>
                      <a:pt x="1288939" y="1301599"/>
                    </a:cubicBezTo>
                    <a:lnTo>
                      <a:pt x="1354201" y="1471932"/>
                    </a:lnTo>
                    <a:lnTo>
                      <a:pt x="1148396" y="1616039"/>
                    </a:lnTo>
                    <a:lnTo>
                      <a:pt x="992294" y="1480516"/>
                    </a:lnTo>
                    <a:lnTo>
                      <a:pt x="1011291" y="1467215"/>
                    </a:lnTo>
                    <a:cubicBezTo>
                      <a:pt x="951500" y="1486565"/>
                      <a:pt x="888271" y="1495869"/>
                      <a:pt x="823805" y="1495510"/>
                    </a:cubicBezTo>
                    <a:lnTo>
                      <a:pt x="729193" y="1665940"/>
                    </a:lnTo>
                    <a:lnTo>
                      <a:pt x="486511" y="1600914"/>
                    </a:lnTo>
                    <a:lnTo>
                      <a:pt x="489790" y="1406012"/>
                    </a:lnTo>
                    <a:cubicBezTo>
                      <a:pt x="438364" y="1376702"/>
                      <a:pt x="391917" y="1340859"/>
                      <a:pt x="352658" y="1298452"/>
                    </a:cubicBezTo>
                    <a:lnTo>
                      <a:pt x="355803" y="1305197"/>
                    </a:lnTo>
                    <a:lnTo>
                      <a:pt x="152856" y="1344512"/>
                    </a:lnTo>
                    <a:lnTo>
                      <a:pt x="46675" y="1116809"/>
                    </a:lnTo>
                    <a:lnTo>
                      <a:pt x="183929" y="1005520"/>
                    </a:lnTo>
                    <a:cubicBezTo>
                      <a:pt x="169279" y="951824"/>
                      <a:pt x="161626" y="895865"/>
                      <a:pt x="161615" y="838915"/>
                    </a:cubicBezTo>
                    <a:lnTo>
                      <a:pt x="0" y="749197"/>
                    </a:lnTo>
                    <a:lnTo>
                      <a:pt x="65026" y="506515"/>
                    </a:lnTo>
                    <a:lnTo>
                      <a:pt x="250227" y="509630"/>
                    </a:lnTo>
                    <a:cubicBezTo>
                      <a:pt x="275353" y="465291"/>
                      <a:pt x="305693" y="424864"/>
                      <a:pt x="340015" y="388679"/>
                    </a:cubicBezTo>
                    <a:lnTo>
                      <a:pt x="277984" y="197357"/>
                    </a:lnTo>
                    <a:lnTo>
                      <a:pt x="491050" y="64219"/>
                    </a:lnTo>
                    <a:lnTo>
                      <a:pt x="639843" y="207726"/>
                    </a:lnTo>
                    <a:lnTo>
                      <a:pt x="638348" y="208660"/>
                    </a:lnTo>
                    <a:cubicBezTo>
                      <a:pt x="696840" y="190256"/>
                      <a:pt x="758594" y="181748"/>
                      <a:pt x="821488" y="182440"/>
                    </a:cubicBezTo>
                    <a:lnTo>
                      <a:pt x="815140" y="180739"/>
                    </a:lnTo>
                    <a:lnTo>
                      <a:pt x="91547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87" name="Oval 21">
                <a:extLst>
                  <a:ext uri="{FF2B5EF4-FFF2-40B4-BE49-F238E27FC236}">
                    <a16:creationId xmlns:a16="http://schemas.microsoft.com/office/drawing/2014/main" id="{4B2306CD-07FD-4D5A-B64C-05569E60FC21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0203558">
                <a:off x="1468306" y="2867514"/>
                <a:ext cx="139314" cy="140478"/>
              </a:xfrm>
              <a:custGeom>
                <a:avLst/>
                <a:gdLst/>
                <a:ahLst/>
                <a:cxnLst/>
                <a:rect l="l" t="t" r="r" b="b"/>
                <a:pathLst>
                  <a:path w="1652142" h="1665940">
                    <a:moveTo>
                      <a:pt x="898689" y="548008"/>
                    </a:moveTo>
                    <a:cubicBezTo>
                      <a:pt x="737950" y="504938"/>
                      <a:pt x="572731" y="600328"/>
                      <a:pt x="529661" y="761066"/>
                    </a:cubicBezTo>
                    <a:cubicBezTo>
                      <a:pt x="486591" y="921805"/>
                      <a:pt x="581980" y="1087025"/>
                      <a:pt x="742719" y="1130094"/>
                    </a:cubicBezTo>
                    <a:cubicBezTo>
                      <a:pt x="903458" y="1173164"/>
                      <a:pt x="1068677" y="1077775"/>
                      <a:pt x="1111747" y="917036"/>
                    </a:cubicBezTo>
                    <a:cubicBezTo>
                      <a:pt x="1154817" y="756297"/>
                      <a:pt x="1059428" y="591077"/>
                      <a:pt x="898689" y="548008"/>
                    </a:cubicBezTo>
                    <a:close/>
                    <a:moveTo>
                      <a:pt x="952303" y="347916"/>
                    </a:moveTo>
                    <a:cubicBezTo>
                      <a:pt x="1223549" y="420596"/>
                      <a:pt x="1384519" y="699404"/>
                      <a:pt x="1311839" y="970650"/>
                    </a:cubicBezTo>
                    <a:cubicBezTo>
                      <a:pt x="1239159" y="1241896"/>
                      <a:pt x="960351" y="1402866"/>
                      <a:pt x="689105" y="1330186"/>
                    </a:cubicBezTo>
                    <a:cubicBezTo>
                      <a:pt x="417859" y="1257506"/>
                      <a:pt x="256889" y="978698"/>
                      <a:pt x="329569" y="707451"/>
                    </a:cubicBezTo>
                    <a:cubicBezTo>
                      <a:pt x="402249" y="436205"/>
                      <a:pt x="681057" y="275235"/>
                      <a:pt x="952303" y="347916"/>
                    </a:cubicBezTo>
                    <a:close/>
                    <a:moveTo>
                      <a:pt x="971799" y="275155"/>
                    </a:moveTo>
                    <a:cubicBezTo>
                      <a:pt x="660368" y="191707"/>
                      <a:pt x="340256" y="376524"/>
                      <a:pt x="256808" y="687955"/>
                    </a:cubicBezTo>
                    <a:cubicBezTo>
                      <a:pt x="173361" y="999387"/>
                      <a:pt x="358178" y="1319499"/>
                      <a:pt x="669609" y="1402947"/>
                    </a:cubicBezTo>
                    <a:cubicBezTo>
                      <a:pt x="981040" y="1486395"/>
                      <a:pt x="1301152" y="1301577"/>
                      <a:pt x="1384600" y="990146"/>
                    </a:cubicBezTo>
                    <a:cubicBezTo>
                      <a:pt x="1468047" y="678715"/>
                      <a:pt x="1283230" y="358603"/>
                      <a:pt x="971799" y="275155"/>
                    </a:cubicBezTo>
                    <a:close/>
                    <a:moveTo>
                      <a:pt x="1652142" y="394531"/>
                    </a:moveTo>
                    <a:lnTo>
                      <a:pt x="1649662" y="403784"/>
                    </a:lnTo>
                    <a:lnTo>
                      <a:pt x="1647140" y="399895"/>
                    </a:lnTo>
                    <a:close/>
                    <a:moveTo>
                      <a:pt x="1158157" y="65026"/>
                    </a:moveTo>
                    <a:lnTo>
                      <a:pt x="1154679" y="271718"/>
                    </a:lnTo>
                    <a:lnTo>
                      <a:pt x="1148331" y="270017"/>
                    </a:lnTo>
                    <a:cubicBezTo>
                      <a:pt x="1200055" y="299127"/>
                      <a:pt x="1246804" y="334821"/>
                      <a:pt x="1286346" y="377149"/>
                    </a:cubicBezTo>
                    <a:lnTo>
                      <a:pt x="1470353" y="331395"/>
                    </a:lnTo>
                    <a:lnTo>
                      <a:pt x="1588305" y="553229"/>
                    </a:lnTo>
                    <a:lnTo>
                      <a:pt x="1457194" y="671432"/>
                    </a:lnTo>
                    <a:cubicBezTo>
                      <a:pt x="1473630" y="731297"/>
                      <a:pt x="1481376" y="793983"/>
                      <a:pt x="1478595" y="857704"/>
                    </a:cubicBezTo>
                    <a:lnTo>
                      <a:pt x="1642362" y="948616"/>
                    </a:lnTo>
                    <a:lnTo>
                      <a:pt x="1577335" y="1191298"/>
                    </a:lnTo>
                    <a:lnTo>
                      <a:pt x="1378614" y="1187955"/>
                    </a:lnTo>
                    <a:cubicBezTo>
                      <a:pt x="1353489" y="1229936"/>
                      <a:pt x="1323048" y="1267799"/>
                      <a:pt x="1288939" y="1301599"/>
                    </a:cubicBezTo>
                    <a:lnTo>
                      <a:pt x="1354201" y="1471932"/>
                    </a:lnTo>
                    <a:lnTo>
                      <a:pt x="1148396" y="1616039"/>
                    </a:lnTo>
                    <a:lnTo>
                      <a:pt x="992294" y="1480516"/>
                    </a:lnTo>
                    <a:lnTo>
                      <a:pt x="1011291" y="1467215"/>
                    </a:lnTo>
                    <a:cubicBezTo>
                      <a:pt x="951500" y="1486565"/>
                      <a:pt x="888271" y="1495869"/>
                      <a:pt x="823805" y="1495510"/>
                    </a:cubicBezTo>
                    <a:lnTo>
                      <a:pt x="729193" y="1665940"/>
                    </a:lnTo>
                    <a:lnTo>
                      <a:pt x="486511" y="1600914"/>
                    </a:lnTo>
                    <a:lnTo>
                      <a:pt x="489790" y="1406012"/>
                    </a:lnTo>
                    <a:cubicBezTo>
                      <a:pt x="438364" y="1376702"/>
                      <a:pt x="391917" y="1340859"/>
                      <a:pt x="352658" y="1298452"/>
                    </a:cubicBezTo>
                    <a:lnTo>
                      <a:pt x="355803" y="1305197"/>
                    </a:lnTo>
                    <a:lnTo>
                      <a:pt x="152856" y="1344512"/>
                    </a:lnTo>
                    <a:lnTo>
                      <a:pt x="46675" y="1116809"/>
                    </a:lnTo>
                    <a:lnTo>
                      <a:pt x="183929" y="1005520"/>
                    </a:lnTo>
                    <a:cubicBezTo>
                      <a:pt x="169279" y="951824"/>
                      <a:pt x="161626" y="895865"/>
                      <a:pt x="161615" y="838915"/>
                    </a:cubicBezTo>
                    <a:lnTo>
                      <a:pt x="0" y="749197"/>
                    </a:lnTo>
                    <a:lnTo>
                      <a:pt x="65026" y="506515"/>
                    </a:lnTo>
                    <a:lnTo>
                      <a:pt x="250227" y="509630"/>
                    </a:lnTo>
                    <a:cubicBezTo>
                      <a:pt x="275353" y="465291"/>
                      <a:pt x="305693" y="424864"/>
                      <a:pt x="340015" y="388679"/>
                    </a:cubicBezTo>
                    <a:lnTo>
                      <a:pt x="277984" y="197357"/>
                    </a:lnTo>
                    <a:lnTo>
                      <a:pt x="491050" y="64219"/>
                    </a:lnTo>
                    <a:lnTo>
                      <a:pt x="639843" y="207726"/>
                    </a:lnTo>
                    <a:lnTo>
                      <a:pt x="638348" y="208660"/>
                    </a:lnTo>
                    <a:cubicBezTo>
                      <a:pt x="696840" y="190256"/>
                      <a:pt x="758594" y="181748"/>
                      <a:pt x="821488" y="182440"/>
                    </a:cubicBezTo>
                    <a:lnTo>
                      <a:pt x="815140" y="180739"/>
                    </a:lnTo>
                    <a:lnTo>
                      <a:pt x="91547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88" name="Oval 21">
                <a:extLst>
                  <a:ext uri="{FF2B5EF4-FFF2-40B4-BE49-F238E27FC236}">
                    <a16:creationId xmlns:a16="http://schemas.microsoft.com/office/drawing/2014/main" id="{6331C9A4-5B97-456F-B70C-D248AC52E7B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694605" y="2685223"/>
                <a:ext cx="134128" cy="135249"/>
              </a:xfrm>
              <a:custGeom>
                <a:avLst/>
                <a:gdLst/>
                <a:ahLst/>
                <a:cxnLst/>
                <a:rect l="l" t="t" r="r" b="b"/>
                <a:pathLst>
                  <a:path w="1652142" h="1665940">
                    <a:moveTo>
                      <a:pt x="898689" y="548008"/>
                    </a:moveTo>
                    <a:cubicBezTo>
                      <a:pt x="737950" y="504938"/>
                      <a:pt x="572731" y="600328"/>
                      <a:pt x="529661" y="761066"/>
                    </a:cubicBezTo>
                    <a:cubicBezTo>
                      <a:pt x="486591" y="921805"/>
                      <a:pt x="581980" y="1087025"/>
                      <a:pt x="742719" y="1130094"/>
                    </a:cubicBezTo>
                    <a:cubicBezTo>
                      <a:pt x="903458" y="1173164"/>
                      <a:pt x="1068677" y="1077775"/>
                      <a:pt x="1111747" y="917036"/>
                    </a:cubicBezTo>
                    <a:cubicBezTo>
                      <a:pt x="1154817" y="756297"/>
                      <a:pt x="1059428" y="591077"/>
                      <a:pt x="898689" y="548008"/>
                    </a:cubicBezTo>
                    <a:close/>
                    <a:moveTo>
                      <a:pt x="952303" y="347916"/>
                    </a:moveTo>
                    <a:cubicBezTo>
                      <a:pt x="1223549" y="420596"/>
                      <a:pt x="1384519" y="699404"/>
                      <a:pt x="1311839" y="970650"/>
                    </a:cubicBezTo>
                    <a:cubicBezTo>
                      <a:pt x="1239159" y="1241896"/>
                      <a:pt x="960351" y="1402866"/>
                      <a:pt x="689105" y="1330186"/>
                    </a:cubicBezTo>
                    <a:cubicBezTo>
                      <a:pt x="417859" y="1257506"/>
                      <a:pt x="256889" y="978698"/>
                      <a:pt x="329569" y="707451"/>
                    </a:cubicBezTo>
                    <a:cubicBezTo>
                      <a:pt x="402249" y="436205"/>
                      <a:pt x="681057" y="275235"/>
                      <a:pt x="952303" y="347916"/>
                    </a:cubicBezTo>
                    <a:close/>
                    <a:moveTo>
                      <a:pt x="971799" y="275155"/>
                    </a:moveTo>
                    <a:cubicBezTo>
                      <a:pt x="660368" y="191707"/>
                      <a:pt x="340256" y="376524"/>
                      <a:pt x="256808" y="687955"/>
                    </a:cubicBezTo>
                    <a:cubicBezTo>
                      <a:pt x="173361" y="999387"/>
                      <a:pt x="358178" y="1319499"/>
                      <a:pt x="669609" y="1402947"/>
                    </a:cubicBezTo>
                    <a:cubicBezTo>
                      <a:pt x="981040" y="1486395"/>
                      <a:pt x="1301152" y="1301577"/>
                      <a:pt x="1384600" y="990146"/>
                    </a:cubicBezTo>
                    <a:cubicBezTo>
                      <a:pt x="1468047" y="678715"/>
                      <a:pt x="1283230" y="358603"/>
                      <a:pt x="971799" y="275155"/>
                    </a:cubicBezTo>
                    <a:close/>
                    <a:moveTo>
                      <a:pt x="1652142" y="394531"/>
                    </a:moveTo>
                    <a:lnTo>
                      <a:pt x="1649662" y="403784"/>
                    </a:lnTo>
                    <a:lnTo>
                      <a:pt x="1647140" y="399895"/>
                    </a:lnTo>
                    <a:close/>
                    <a:moveTo>
                      <a:pt x="1158157" y="65026"/>
                    </a:moveTo>
                    <a:lnTo>
                      <a:pt x="1154679" y="271718"/>
                    </a:lnTo>
                    <a:lnTo>
                      <a:pt x="1148331" y="270017"/>
                    </a:lnTo>
                    <a:cubicBezTo>
                      <a:pt x="1200055" y="299127"/>
                      <a:pt x="1246804" y="334821"/>
                      <a:pt x="1286346" y="377149"/>
                    </a:cubicBezTo>
                    <a:lnTo>
                      <a:pt x="1470353" y="331395"/>
                    </a:lnTo>
                    <a:lnTo>
                      <a:pt x="1588305" y="553229"/>
                    </a:lnTo>
                    <a:lnTo>
                      <a:pt x="1457194" y="671432"/>
                    </a:lnTo>
                    <a:cubicBezTo>
                      <a:pt x="1473630" y="731297"/>
                      <a:pt x="1481376" y="793983"/>
                      <a:pt x="1478595" y="857704"/>
                    </a:cubicBezTo>
                    <a:lnTo>
                      <a:pt x="1642362" y="948616"/>
                    </a:lnTo>
                    <a:lnTo>
                      <a:pt x="1577335" y="1191298"/>
                    </a:lnTo>
                    <a:lnTo>
                      <a:pt x="1378614" y="1187955"/>
                    </a:lnTo>
                    <a:cubicBezTo>
                      <a:pt x="1353489" y="1229936"/>
                      <a:pt x="1323048" y="1267799"/>
                      <a:pt x="1288939" y="1301599"/>
                    </a:cubicBezTo>
                    <a:lnTo>
                      <a:pt x="1354201" y="1471932"/>
                    </a:lnTo>
                    <a:lnTo>
                      <a:pt x="1148396" y="1616039"/>
                    </a:lnTo>
                    <a:lnTo>
                      <a:pt x="992294" y="1480516"/>
                    </a:lnTo>
                    <a:lnTo>
                      <a:pt x="1011291" y="1467215"/>
                    </a:lnTo>
                    <a:cubicBezTo>
                      <a:pt x="951500" y="1486565"/>
                      <a:pt x="888271" y="1495869"/>
                      <a:pt x="823805" y="1495510"/>
                    </a:cubicBezTo>
                    <a:lnTo>
                      <a:pt x="729193" y="1665940"/>
                    </a:lnTo>
                    <a:lnTo>
                      <a:pt x="486511" y="1600914"/>
                    </a:lnTo>
                    <a:lnTo>
                      <a:pt x="489790" y="1406012"/>
                    </a:lnTo>
                    <a:cubicBezTo>
                      <a:pt x="438364" y="1376702"/>
                      <a:pt x="391917" y="1340859"/>
                      <a:pt x="352658" y="1298452"/>
                    </a:cubicBezTo>
                    <a:lnTo>
                      <a:pt x="355803" y="1305197"/>
                    </a:lnTo>
                    <a:lnTo>
                      <a:pt x="152856" y="1344512"/>
                    </a:lnTo>
                    <a:lnTo>
                      <a:pt x="46675" y="1116809"/>
                    </a:lnTo>
                    <a:lnTo>
                      <a:pt x="183929" y="1005520"/>
                    </a:lnTo>
                    <a:cubicBezTo>
                      <a:pt x="169279" y="951824"/>
                      <a:pt x="161626" y="895865"/>
                      <a:pt x="161615" y="838915"/>
                    </a:cubicBezTo>
                    <a:lnTo>
                      <a:pt x="0" y="749197"/>
                    </a:lnTo>
                    <a:lnTo>
                      <a:pt x="65026" y="506515"/>
                    </a:lnTo>
                    <a:lnTo>
                      <a:pt x="250227" y="509630"/>
                    </a:lnTo>
                    <a:cubicBezTo>
                      <a:pt x="275353" y="465291"/>
                      <a:pt x="305693" y="424864"/>
                      <a:pt x="340015" y="388679"/>
                    </a:cubicBezTo>
                    <a:lnTo>
                      <a:pt x="277984" y="197357"/>
                    </a:lnTo>
                    <a:lnTo>
                      <a:pt x="491050" y="64219"/>
                    </a:lnTo>
                    <a:lnTo>
                      <a:pt x="639843" y="207726"/>
                    </a:lnTo>
                    <a:lnTo>
                      <a:pt x="638348" y="208660"/>
                    </a:lnTo>
                    <a:cubicBezTo>
                      <a:pt x="696840" y="190256"/>
                      <a:pt x="758594" y="181748"/>
                      <a:pt x="821488" y="182440"/>
                    </a:cubicBezTo>
                    <a:lnTo>
                      <a:pt x="815140" y="180739"/>
                    </a:lnTo>
                    <a:lnTo>
                      <a:pt x="91547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89" name="Oval 21">
                <a:extLst>
                  <a:ext uri="{FF2B5EF4-FFF2-40B4-BE49-F238E27FC236}">
                    <a16:creationId xmlns:a16="http://schemas.microsoft.com/office/drawing/2014/main" id="{165035F3-37DE-46C2-A7F1-8CA91B61EEB2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375171">
                <a:off x="1800405" y="2755645"/>
                <a:ext cx="216579" cy="218390"/>
              </a:xfrm>
              <a:custGeom>
                <a:avLst/>
                <a:gdLst/>
                <a:ahLst/>
                <a:cxnLst/>
                <a:rect l="l" t="t" r="r" b="b"/>
                <a:pathLst>
                  <a:path w="1652142" h="1665940">
                    <a:moveTo>
                      <a:pt x="898689" y="548008"/>
                    </a:moveTo>
                    <a:cubicBezTo>
                      <a:pt x="737950" y="504938"/>
                      <a:pt x="572731" y="600328"/>
                      <a:pt x="529661" y="761066"/>
                    </a:cubicBezTo>
                    <a:cubicBezTo>
                      <a:pt x="486591" y="921805"/>
                      <a:pt x="581980" y="1087025"/>
                      <a:pt x="742719" y="1130094"/>
                    </a:cubicBezTo>
                    <a:cubicBezTo>
                      <a:pt x="903458" y="1173164"/>
                      <a:pt x="1068677" y="1077775"/>
                      <a:pt x="1111747" y="917036"/>
                    </a:cubicBezTo>
                    <a:cubicBezTo>
                      <a:pt x="1154817" y="756297"/>
                      <a:pt x="1059428" y="591077"/>
                      <a:pt x="898689" y="548008"/>
                    </a:cubicBezTo>
                    <a:close/>
                    <a:moveTo>
                      <a:pt x="952303" y="347916"/>
                    </a:moveTo>
                    <a:cubicBezTo>
                      <a:pt x="1223549" y="420596"/>
                      <a:pt x="1384519" y="699404"/>
                      <a:pt x="1311839" y="970650"/>
                    </a:cubicBezTo>
                    <a:cubicBezTo>
                      <a:pt x="1239159" y="1241896"/>
                      <a:pt x="960351" y="1402866"/>
                      <a:pt x="689105" y="1330186"/>
                    </a:cubicBezTo>
                    <a:cubicBezTo>
                      <a:pt x="417859" y="1257506"/>
                      <a:pt x="256889" y="978698"/>
                      <a:pt x="329569" y="707451"/>
                    </a:cubicBezTo>
                    <a:cubicBezTo>
                      <a:pt x="402249" y="436205"/>
                      <a:pt x="681057" y="275235"/>
                      <a:pt x="952303" y="347916"/>
                    </a:cubicBezTo>
                    <a:close/>
                    <a:moveTo>
                      <a:pt x="971799" y="275155"/>
                    </a:moveTo>
                    <a:cubicBezTo>
                      <a:pt x="660368" y="191707"/>
                      <a:pt x="340256" y="376524"/>
                      <a:pt x="256808" y="687955"/>
                    </a:cubicBezTo>
                    <a:cubicBezTo>
                      <a:pt x="173361" y="999387"/>
                      <a:pt x="358178" y="1319499"/>
                      <a:pt x="669609" y="1402947"/>
                    </a:cubicBezTo>
                    <a:cubicBezTo>
                      <a:pt x="981040" y="1486395"/>
                      <a:pt x="1301152" y="1301577"/>
                      <a:pt x="1384600" y="990146"/>
                    </a:cubicBezTo>
                    <a:cubicBezTo>
                      <a:pt x="1468047" y="678715"/>
                      <a:pt x="1283230" y="358603"/>
                      <a:pt x="971799" y="275155"/>
                    </a:cubicBezTo>
                    <a:close/>
                    <a:moveTo>
                      <a:pt x="1652142" y="394531"/>
                    </a:moveTo>
                    <a:lnTo>
                      <a:pt x="1649662" y="403784"/>
                    </a:lnTo>
                    <a:lnTo>
                      <a:pt x="1647140" y="399895"/>
                    </a:lnTo>
                    <a:close/>
                    <a:moveTo>
                      <a:pt x="1158157" y="65026"/>
                    </a:moveTo>
                    <a:lnTo>
                      <a:pt x="1154679" y="271718"/>
                    </a:lnTo>
                    <a:lnTo>
                      <a:pt x="1148331" y="270017"/>
                    </a:lnTo>
                    <a:cubicBezTo>
                      <a:pt x="1200055" y="299127"/>
                      <a:pt x="1246804" y="334821"/>
                      <a:pt x="1286346" y="377149"/>
                    </a:cubicBezTo>
                    <a:lnTo>
                      <a:pt x="1470353" y="331395"/>
                    </a:lnTo>
                    <a:lnTo>
                      <a:pt x="1588305" y="553229"/>
                    </a:lnTo>
                    <a:lnTo>
                      <a:pt x="1457194" y="671432"/>
                    </a:lnTo>
                    <a:cubicBezTo>
                      <a:pt x="1473630" y="731297"/>
                      <a:pt x="1481376" y="793983"/>
                      <a:pt x="1478595" y="857704"/>
                    </a:cubicBezTo>
                    <a:lnTo>
                      <a:pt x="1642362" y="948616"/>
                    </a:lnTo>
                    <a:lnTo>
                      <a:pt x="1577335" y="1191298"/>
                    </a:lnTo>
                    <a:lnTo>
                      <a:pt x="1378614" y="1187955"/>
                    </a:lnTo>
                    <a:cubicBezTo>
                      <a:pt x="1353489" y="1229936"/>
                      <a:pt x="1323048" y="1267799"/>
                      <a:pt x="1288939" y="1301599"/>
                    </a:cubicBezTo>
                    <a:lnTo>
                      <a:pt x="1354201" y="1471932"/>
                    </a:lnTo>
                    <a:lnTo>
                      <a:pt x="1148396" y="1616039"/>
                    </a:lnTo>
                    <a:lnTo>
                      <a:pt x="992294" y="1480516"/>
                    </a:lnTo>
                    <a:lnTo>
                      <a:pt x="1011291" y="1467215"/>
                    </a:lnTo>
                    <a:cubicBezTo>
                      <a:pt x="951500" y="1486565"/>
                      <a:pt x="888271" y="1495869"/>
                      <a:pt x="823805" y="1495510"/>
                    </a:cubicBezTo>
                    <a:lnTo>
                      <a:pt x="729193" y="1665940"/>
                    </a:lnTo>
                    <a:lnTo>
                      <a:pt x="486511" y="1600914"/>
                    </a:lnTo>
                    <a:lnTo>
                      <a:pt x="489790" y="1406012"/>
                    </a:lnTo>
                    <a:cubicBezTo>
                      <a:pt x="438364" y="1376702"/>
                      <a:pt x="391917" y="1340859"/>
                      <a:pt x="352658" y="1298452"/>
                    </a:cubicBezTo>
                    <a:lnTo>
                      <a:pt x="355803" y="1305197"/>
                    </a:lnTo>
                    <a:lnTo>
                      <a:pt x="152856" y="1344512"/>
                    </a:lnTo>
                    <a:lnTo>
                      <a:pt x="46675" y="1116809"/>
                    </a:lnTo>
                    <a:lnTo>
                      <a:pt x="183929" y="1005520"/>
                    </a:lnTo>
                    <a:cubicBezTo>
                      <a:pt x="169279" y="951824"/>
                      <a:pt x="161626" y="895865"/>
                      <a:pt x="161615" y="838915"/>
                    </a:cubicBezTo>
                    <a:lnTo>
                      <a:pt x="0" y="749197"/>
                    </a:lnTo>
                    <a:lnTo>
                      <a:pt x="65026" y="506515"/>
                    </a:lnTo>
                    <a:lnTo>
                      <a:pt x="250227" y="509630"/>
                    </a:lnTo>
                    <a:cubicBezTo>
                      <a:pt x="275353" y="465291"/>
                      <a:pt x="305693" y="424864"/>
                      <a:pt x="340015" y="388679"/>
                    </a:cubicBezTo>
                    <a:lnTo>
                      <a:pt x="277984" y="197357"/>
                    </a:lnTo>
                    <a:lnTo>
                      <a:pt x="491050" y="64219"/>
                    </a:lnTo>
                    <a:lnTo>
                      <a:pt x="639843" y="207726"/>
                    </a:lnTo>
                    <a:lnTo>
                      <a:pt x="638348" y="208660"/>
                    </a:lnTo>
                    <a:cubicBezTo>
                      <a:pt x="696840" y="190256"/>
                      <a:pt x="758594" y="181748"/>
                      <a:pt x="821488" y="182440"/>
                    </a:cubicBezTo>
                    <a:lnTo>
                      <a:pt x="815140" y="180739"/>
                    </a:lnTo>
                    <a:lnTo>
                      <a:pt x="91547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90" name="Oval 21">
                <a:extLst>
                  <a:ext uri="{FF2B5EF4-FFF2-40B4-BE49-F238E27FC236}">
                    <a16:creationId xmlns:a16="http://schemas.microsoft.com/office/drawing/2014/main" id="{06EDA4E6-71CC-4BC5-AF8D-44C456A0EB17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185792">
                <a:off x="1591521" y="2830231"/>
                <a:ext cx="222367" cy="224225"/>
              </a:xfrm>
              <a:custGeom>
                <a:avLst/>
                <a:gdLst/>
                <a:ahLst/>
                <a:cxnLst/>
                <a:rect l="l" t="t" r="r" b="b"/>
                <a:pathLst>
                  <a:path w="1652142" h="1665940">
                    <a:moveTo>
                      <a:pt x="898689" y="548008"/>
                    </a:moveTo>
                    <a:cubicBezTo>
                      <a:pt x="737950" y="504938"/>
                      <a:pt x="572731" y="600328"/>
                      <a:pt x="529661" y="761066"/>
                    </a:cubicBezTo>
                    <a:cubicBezTo>
                      <a:pt x="486591" y="921805"/>
                      <a:pt x="581980" y="1087025"/>
                      <a:pt x="742719" y="1130094"/>
                    </a:cubicBezTo>
                    <a:cubicBezTo>
                      <a:pt x="903458" y="1173164"/>
                      <a:pt x="1068677" y="1077775"/>
                      <a:pt x="1111747" y="917036"/>
                    </a:cubicBezTo>
                    <a:cubicBezTo>
                      <a:pt x="1154817" y="756297"/>
                      <a:pt x="1059428" y="591077"/>
                      <a:pt x="898689" y="548008"/>
                    </a:cubicBezTo>
                    <a:close/>
                    <a:moveTo>
                      <a:pt x="952303" y="347916"/>
                    </a:moveTo>
                    <a:cubicBezTo>
                      <a:pt x="1223549" y="420596"/>
                      <a:pt x="1384519" y="699404"/>
                      <a:pt x="1311839" y="970650"/>
                    </a:cubicBezTo>
                    <a:cubicBezTo>
                      <a:pt x="1239159" y="1241896"/>
                      <a:pt x="960351" y="1402866"/>
                      <a:pt x="689105" y="1330186"/>
                    </a:cubicBezTo>
                    <a:cubicBezTo>
                      <a:pt x="417859" y="1257506"/>
                      <a:pt x="256889" y="978698"/>
                      <a:pt x="329569" y="707451"/>
                    </a:cubicBezTo>
                    <a:cubicBezTo>
                      <a:pt x="402249" y="436205"/>
                      <a:pt x="681057" y="275235"/>
                      <a:pt x="952303" y="347916"/>
                    </a:cubicBezTo>
                    <a:close/>
                    <a:moveTo>
                      <a:pt x="971799" y="275155"/>
                    </a:moveTo>
                    <a:cubicBezTo>
                      <a:pt x="660368" y="191707"/>
                      <a:pt x="340256" y="376524"/>
                      <a:pt x="256808" y="687955"/>
                    </a:cubicBezTo>
                    <a:cubicBezTo>
                      <a:pt x="173361" y="999387"/>
                      <a:pt x="358178" y="1319499"/>
                      <a:pt x="669609" y="1402947"/>
                    </a:cubicBezTo>
                    <a:cubicBezTo>
                      <a:pt x="981040" y="1486395"/>
                      <a:pt x="1301152" y="1301577"/>
                      <a:pt x="1384600" y="990146"/>
                    </a:cubicBezTo>
                    <a:cubicBezTo>
                      <a:pt x="1468047" y="678715"/>
                      <a:pt x="1283230" y="358603"/>
                      <a:pt x="971799" y="275155"/>
                    </a:cubicBezTo>
                    <a:close/>
                    <a:moveTo>
                      <a:pt x="1652142" y="394531"/>
                    </a:moveTo>
                    <a:lnTo>
                      <a:pt x="1649662" y="403784"/>
                    </a:lnTo>
                    <a:lnTo>
                      <a:pt x="1647140" y="399895"/>
                    </a:lnTo>
                    <a:close/>
                    <a:moveTo>
                      <a:pt x="1158157" y="65026"/>
                    </a:moveTo>
                    <a:lnTo>
                      <a:pt x="1154679" y="271718"/>
                    </a:lnTo>
                    <a:lnTo>
                      <a:pt x="1148331" y="270017"/>
                    </a:lnTo>
                    <a:cubicBezTo>
                      <a:pt x="1200055" y="299127"/>
                      <a:pt x="1246804" y="334821"/>
                      <a:pt x="1286346" y="377149"/>
                    </a:cubicBezTo>
                    <a:lnTo>
                      <a:pt x="1470353" y="331395"/>
                    </a:lnTo>
                    <a:lnTo>
                      <a:pt x="1588305" y="553229"/>
                    </a:lnTo>
                    <a:lnTo>
                      <a:pt x="1457194" y="671432"/>
                    </a:lnTo>
                    <a:cubicBezTo>
                      <a:pt x="1473630" y="731297"/>
                      <a:pt x="1481376" y="793983"/>
                      <a:pt x="1478595" y="857704"/>
                    </a:cubicBezTo>
                    <a:lnTo>
                      <a:pt x="1642362" y="948616"/>
                    </a:lnTo>
                    <a:lnTo>
                      <a:pt x="1577335" y="1191298"/>
                    </a:lnTo>
                    <a:lnTo>
                      <a:pt x="1378614" y="1187955"/>
                    </a:lnTo>
                    <a:cubicBezTo>
                      <a:pt x="1353489" y="1229936"/>
                      <a:pt x="1323048" y="1267799"/>
                      <a:pt x="1288939" y="1301599"/>
                    </a:cubicBezTo>
                    <a:lnTo>
                      <a:pt x="1354201" y="1471932"/>
                    </a:lnTo>
                    <a:lnTo>
                      <a:pt x="1148396" y="1616039"/>
                    </a:lnTo>
                    <a:lnTo>
                      <a:pt x="992294" y="1480516"/>
                    </a:lnTo>
                    <a:lnTo>
                      <a:pt x="1011291" y="1467215"/>
                    </a:lnTo>
                    <a:cubicBezTo>
                      <a:pt x="951500" y="1486565"/>
                      <a:pt x="888271" y="1495869"/>
                      <a:pt x="823805" y="1495510"/>
                    </a:cubicBezTo>
                    <a:lnTo>
                      <a:pt x="729193" y="1665940"/>
                    </a:lnTo>
                    <a:lnTo>
                      <a:pt x="486511" y="1600914"/>
                    </a:lnTo>
                    <a:lnTo>
                      <a:pt x="489790" y="1406012"/>
                    </a:lnTo>
                    <a:cubicBezTo>
                      <a:pt x="438364" y="1376702"/>
                      <a:pt x="391917" y="1340859"/>
                      <a:pt x="352658" y="1298452"/>
                    </a:cubicBezTo>
                    <a:lnTo>
                      <a:pt x="355803" y="1305197"/>
                    </a:lnTo>
                    <a:lnTo>
                      <a:pt x="152856" y="1344512"/>
                    </a:lnTo>
                    <a:lnTo>
                      <a:pt x="46675" y="1116809"/>
                    </a:lnTo>
                    <a:lnTo>
                      <a:pt x="183929" y="1005520"/>
                    </a:lnTo>
                    <a:cubicBezTo>
                      <a:pt x="169279" y="951824"/>
                      <a:pt x="161626" y="895865"/>
                      <a:pt x="161615" y="838915"/>
                    </a:cubicBezTo>
                    <a:lnTo>
                      <a:pt x="0" y="749197"/>
                    </a:lnTo>
                    <a:lnTo>
                      <a:pt x="65026" y="506515"/>
                    </a:lnTo>
                    <a:lnTo>
                      <a:pt x="250227" y="509630"/>
                    </a:lnTo>
                    <a:cubicBezTo>
                      <a:pt x="275353" y="465291"/>
                      <a:pt x="305693" y="424864"/>
                      <a:pt x="340015" y="388679"/>
                    </a:cubicBezTo>
                    <a:lnTo>
                      <a:pt x="277984" y="197357"/>
                    </a:lnTo>
                    <a:lnTo>
                      <a:pt x="491050" y="64219"/>
                    </a:lnTo>
                    <a:lnTo>
                      <a:pt x="639843" y="207726"/>
                    </a:lnTo>
                    <a:lnTo>
                      <a:pt x="638348" y="208660"/>
                    </a:lnTo>
                    <a:cubicBezTo>
                      <a:pt x="696840" y="190256"/>
                      <a:pt x="758594" y="181748"/>
                      <a:pt x="821488" y="182440"/>
                    </a:cubicBezTo>
                    <a:lnTo>
                      <a:pt x="815140" y="180739"/>
                    </a:lnTo>
                    <a:lnTo>
                      <a:pt x="91547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91" name="Oval 21">
                <a:extLst>
                  <a:ext uri="{FF2B5EF4-FFF2-40B4-BE49-F238E27FC236}">
                    <a16:creationId xmlns:a16="http://schemas.microsoft.com/office/drawing/2014/main" id="{883A063E-AFB1-418E-8A72-9C2AA35FF55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566870" y="2430818"/>
                <a:ext cx="222367" cy="224225"/>
              </a:xfrm>
              <a:custGeom>
                <a:avLst/>
                <a:gdLst/>
                <a:ahLst/>
                <a:cxnLst/>
                <a:rect l="l" t="t" r="r" b="b"/>
                <a:pathLst>
                  <a:path w="1652142" h="1665940">
                    <a:moveTo>
                      <a:pt x="898689" y="548008"/>
                    </a:moveTo>
                    <a:cubicBezTo>
                      <a:pt x="737950" y="504938"/>
                      <a:pt x="572731" y="600328"/>
                      <a:pt x="529661" y="761066"/>
                    </a:cubicBezTo>
                    <a:cubicBezTo>
                      <a:pt x="486591" y="921805"/>
                      <a:pt x="581980" y="1087025"/>
                      <a:pt x="742719" y="1130094"/>
                    </a:cubicBezTo>
                    <a:cubicBezTo>
                      <a:pt x="903458" y="1173164"/>
                      <a:pt x="1068677" y="1077775"/>
                      <a:pt x="1111747" y="917036"/>
                    </a:cubicBezTo>
                    <a:cubicBezTo>
                      <a:pt x="1154817" y="756297"/>
                      <a:pt x="1059428" y="591077"/>
                      <a:pt x="898689" y="548008"/>
                    </a:cubicBezTo>
                    <a:close/>
                    <a:moveTo>
                      <a:pt x="952303" y="347916"/>
                    </a:moveTo>
                    <a:cubicBezTo>
                      <a:pt x="1223549" y="420596"/>
                      <a:pt x="1384519" y="699404"/>
                      <a:pt x="1311839" y="970650"/>
                    </a:cubicBezTo>
                    <a:cubicBezTo>
                      <a:pt x="1239159" y="1241896"/>
                      <a:pt x="960351" y="1402866"/>
                      <a:pt x="689105" y="1330186"/>
                    </a:cubicBezTo>
                    <a:cubicBezTo>
                      <a:pt x="417859" y="1257506"/>
                      <a:pt x="256889" y="978698"/>
                      <a:pt x="329569" y="707451"/>
                    </a:cubicBezTo>
                    <a:cubicBezTo>
                      <a:pt x="402249" y="436205"/>
                      <a:pt x="681057" y="275235"/>
                      <a:pt x="952303" y="347916"/>
                    </a:cubicBezTo>
                    <a:close/>
                    <a:moveTo>
                      <a:pt x="971799" y="275155"/>
                    </a:moveTo>
                    <a:cubicBezTo>
                      <a:pt x="660368" y="191707"/>
                      <a:pt x="340256" y="376524"/>
                      <a:pt x="256808" y="687955"/>
                    </a:cubicBezTo>
                    <a:cubicBezTo>
                      <a:pt x="173361" y="999387"/>
                      <a:pt x="358178" y="1319499"/>
                      <a:pt x="669609" y="1402947"/>
                    </a:cubicBezTo>
                    <a:cubicBezTo>
                      <a:pt x="981040" y="1486395"/>
                      <a:pt x="1301152" y="1301577"/>
                      <a:pt x="1384600" y="990146"/>
                    </a:cubicBezTo>
                    <a:cubicBezTo>
                      <a:pt x="1468047" y="678715"/>
                      <a:pt x="1283230" y="358603"/>
                      <a:pt x="971799" y="275155"/>
                    </a:cubicBezTo>
                    <a:close/>
                    <a:moveTo>
                      <a:pt x="1652142" y="394531"/>
                    </a:moveTo>
                    <a:lnTo>
                      <a:pt x="1649662" y="403784"/>
                    </a:lnTo>
                    <a:lnTo>
                      <a:pt x="1647140" y="399895"/>
                    </a:lnTo>
                    <a:close/>
                    <a:moveTo>
                      <a:pt x="1158157" y="65026"/>
                    </a:moveTo>
                    <a:lnTo>
                      <a:pt x="1154679" y="271718"/>
                    </a:lnTo>
                    <a:lnTo>
                      <a:pt x="1148331" y="270017"/>
                    </a:lnTo>
                    <a:cubicBezTo>
                      <a:pt x="1200055" y="299127"/>
                      <a:pt x="1246804" y="334821"/>
                      <a:pt x="1286346" y="377149"/>
                    </a:cubicBezTo>
                    <a:lnTo>
                      <a:pt x="1470353" y="331395"/>
                    </a:lnTo>
                    <a:lnTo>
                      <a:pt x="1588305" y="553229"/>
                    </a:lnTo>
                    <a:lnTo>
                      <a:pt x="1457194" y="671432"/>
                    </a:lnTo>
                    <a:cubicBezTo>
                      <a:pt x="1473630" y="731297"/>
                      <a:pt x="1481376" y="793983"/>
                      <a:pt x="1478595" y="857704"/>
                    </a:cubicBezTo>
                    <a:lnTo>
                      <a:pt x="1642362" y="948616"/>
                    </a:lnTo>
                    <a:lnTo>
                      <a:pt x="1577335" y="1191298"/>
                    </a:lnTo>
                    <a:lnTo>
                      <a:pt x="1378614" y="1187955"/>
                    </a:lnTo>
                    <a:cubicBezTo>
                      <a:pt x="1353489" y="1229936"/>
                      <a:pt x="1323048" y="1267799"/>
                      <a:pt x="1288939" y="1301599"/>
                    </a:cubicBezTo>
                    <a:lnTo>
                      <a:pt x="1354201" y="1471932"/>
                    </a:lnTo>
                    <a:lnTo>
                      <a:pt x="1148396" y="1616039"/>
                    </a:lnTo>
                    <a:lnTo>
                      <a:pt x="992294" y="1480516"/>
                    </a:lnTo>
                    <a:lnTo>
                      <a:pt x="1011291" y="1467215"/>
                    </a:lnTo>
                    <a:cubicBezTo>
                      <a:pt x="951500" y="1486565"/>
                      <a:pt x="888271" y="1495869"/>
                      <a:pt x="823805" y="1495510"/>
                    </a:cubicBezTo>
                    <a:lnTo>
                      <a:pt x="729193" y="1665940"/>
                    </a:lnTo>
                    <a:lnTo>
                      <a:pt x="486511" y="1600914"/>
                    </a:lnTo>
                    <a:lnTo>
                      <a:pt x="489790" y="1406012"/>
                    </a:lnTo>
                    <a:cubicBezTo>
                      <a:pt x="438364" y="1376702"/>
                      <a:pt x="391917" y="1340859"/>
                      <a:pt x="352658" y="1298452"/>
                    </a:cubicBezTo>
                    <a:lnTo>
                      <a:pt x="355803" y="1305197"/>
                    </a:lnTo>
                    <a:lnTo>
                      <a:pt x="152856" y="1344512"/>
                    </a:lnTo>
                    <a:lnTo>
                      <a:pt x="46675" y="1116809"/>
                    </a:lnTo>
                    <a:lnTo>
                      <a:pt x="183929" y="1005520"/>
                    </a:lnTo>
                    <a:cubicBezTo>
                      <a:pt x="169279" y="951824"/>
                      <a:pt x="161626" y="895865"/>
                      <a:pt x="161615" y="838915"/>
                    </a:cubicBezTo>
                    <a:lnTo>
                      <a:pt x="0" y="749197"/>
                    </a:lnTo>
                    <a:lnTo>
                      <a:pt x="65026" y="506515"/>
                    </a:lnTo>
                    <a:lnTo>
                      <a:pt x="250227" y="509630"/>
                    </a:lnTo>
                    <a:cubicBezTo>
                      <a:pt x="275353" y="465291"/>
                      <a:pt x="305693" y="424864"/>
                      <a:pt x="340015" y="388679"/>
                    </a:cubicBezTo>
                    <a:lnTo>
                      <a:pt x="277984" y="197357"/>
                    </a:lnTo>
                    <a:lnTo>
                      <a:pt x="491050" y="64219"/>
                    </a:lnTo>
                    <a:lnTo>
                      <a:pt x="639843" y="207726"/>
                    </a:lnTo>
                    <a:lnTo>
                      <a:pt x="638348" y="208660"/>
                    </a:lnTo>
                    <a:cubicBezTo>
                      <a:pt x="696840" y="190256"/>
                      <a:pt x="758594" y="181748"/>
                      <a:pt x="821488" y="182440"/>
                    </a:cubicBezTo>
                    <a:lnTo>
                      <a:pt x="815140" y="180739"/>
                    </a:lnTo>
                    <a:lnTo>
                      <a:pt x="91547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92" name="Oval 21">
                <a:extLst>
                  <a:ext uri="{FF2B5EF4-FFF2-40B4-BE49-F238E27FC236}">
                    <a16:creationId xmlns:a16="http://schemas.microsoft.com/office/drawing/2014/main" id="{F9D4595E-1789-4191-AE0F-4498B088E729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61415">
                <a:off x="1961493" y="1831077"/>
                <a:ext cx="309554" cy="312141"/>
              </a:xfrm>
              <a:custGeom>
                <a:avLst/>
                <a:gdLst/>
                <a:ahLst/>
                <a:cxnLst/>
                <a:rect l="l" t="t" r="r" b="b"/>
                <a:pathLst>
                  <a:path w="1652142" h="1665940">
                    <a:moveTo>
                      <a:pt x="898689" y="548008"/>
                    </a:moveTo>
                    <a:cubicBezTo>
                      <a:pt x="737950" y="504938"/>
                      <a:pt x="572731" y="600328"/>
                      <a:pt x="529661" y="761066"/>
                    </a:cubicBezTo>
                    <a:cubicBezTo>
                      <a:pt x="486591" y="921805"/>
                      <a:pt x="581980" y="1087025"/>
                      <a:pt x="742719" y="1130094"/>
                    </a:cubicBezTo>
                    <a:cubicBezTo>
                      <a:pt x="903458" y="1173164"/>
                      <a:pt x="1068677" y="1077775"/>
                      <a:pt x="1111747" y="917036"/>
                    </a:cubicBezTo>
                    <a:cubicBezTo>
                      <a:pt x="1154817" y="756297"/>
                      <a:pt x="1059428" y="591077"/>
                      <a:pt x="898689" y="548008"/>
                    </a:cubicBezTo>
                    <a:close/>
                    <a:moveTo>
                      <a:pt x="952303" y="347916"/>
                    </a:moveTo>
                    <a:cubicBezTo>
                      <a:pt x="1223549" y="420596"/>
                      <a:pt x="1384519" y="699404"/>
                      <a:pt x="1311839" y="970650"/>
                    </a:cubicBezTo>
                    <a:cubicBezTo>
                      <a:pt x="1239159" y="1241896"/>
                      <a:pt x="960351" y="1402866"/>
                      <a:pt x="689105" y="1330186"/>
                    </a:cubicBezTo>
                    <a:cubicBezTo>
                      <a:pt x="417859" y="1257506"/>
                      <a:pt x="256889" y="978698"/>
                      <a:pt x="329569" y="707451"/>
                    </a:cubicBezTo>
                    <a:cubicBezTo>
                      <a:pt x="402249" y="436205"/>
                      <a:pt x="681057" y="275235"/>
                      <a:pt x="952303" y="347916"/>
                    </a:cubicBezTo>
                    <a:close/>
                    <a:moveTo>
                      <a:pt x="971799" y="275155"/>
                    </a:moveTo>
                    <a:cubicBezTo>
                      <a:pt x="660368" y="191707"/>
                      <a:pt x="340256" y="376524"/>
                      <a:pt x="256808" y="687955"/>
                    </a:cubicBezTo>
                    <a:cubicBezTo>
                      <a:pt x="173361" y="999387"/>
                      <a:pt x="358178" y="1319499"/>
                      <a:pt x="669609" y="1402947"/>
                    </a:cubicBezTo>
                    <a:cubicBezTo>
                      <a:pt x="981040" y="1486395"/>
                      <a:pt x="1301152" y="1301577"/>
                      <a:pt x="1384600" y="990146"/>
                    </a:cubicBezTo>
                    <a:cubicBezTo>
                      <a:pt x="1468047" y="678715"/>
                      <a:pt x="1283230" y="358603"/>
                      <a:pt x="971799" y="275155"/>
                    </a:cubicBezTo>
                    <a:close/>
                    <a:moveTo>
                      <a:pt x="1652142" y="394531"/>
                    </a:moveTo>
                    <a:lnTo>
                      <a:pt x="1649662" y="403784"/>
                    </a:lnTo>
                    <a:lnTo>
                      <a:pt x="1647140" y="399895"/>
                    </a:lnTo>
                    <a:close/>
                    <a:moveTo>
                      <a:pt x="1158157" y="65026"/>
                    </a:moveTo>
                    <a:lnTo>
                      <a:pt x="1154679" y="271718"/>
                    </a:lnTo>
                    <a:lnTo>
                      <a:pt x="1148331" y="270017"/>
                    </a:lnTo>
                    <a:cubicBezTo>
                      <a:pt x="1200055" y="299127"/>
                      <a:pt x="1246804" y="334821"/>
                      <a:pt x="1286346" y="377149"/>
                    </a:cubicBezTo>
                    <a:lnTo>
                      <a:pt x="1470353" y="331395"/>
                    </a:lnTo>
                    <a:lnTo>
                      <a:pt x="1588305" y="553229"/>
                    </a:lnTo>
                    <a:lnTo>
                      <a:pt x="1457194" y="671432"/>
                    </a:lnTo>
                    <a:cubicBezTo>
                      <a:pt x="1473630" y="731297"/>
                      <a:pt x="1481376" y="793983"/>
                      <a:pt x="1478595" y="857704"/>
                    </a:cubicBezTo>
                    <a:lnTo>
                      <a:pt x="1642362" y="948616"/>
                    </a:lnTo>
                    <a:lnTo>
                      <a:pt x="1577335" y="1191298"/>
                    </a:lnTo>
                    <a:lnTo>
                      <a:pt x="1378614" y="1187955"/>
                    </a:lnTo>
                    <a:cubicBezTo>
                      <a:pt x="1353489" y="1229936"/>
                      <a:pt x="1323048" y="1267799"/>
                      <a:pt x="1288939" y="1301599"/>
                    </a:cubicBezTo>
                    <a:lnTo>
                      <a:pt x="1354201" y="1471932"/>
                    </a:lnTo>
                    <a:lnTo>
                      <a:pt x="1148396" y="1616039"/>
                    </a:lnTo>
                    <a:lnTo>
                      <a:pt x="992294" y="1480516"/>
                    </a:lnTo>
                    <a:lnTo>
                      <a:pt x="1011291" y="1467215"/>
                    </a:lnTo>
                    <a:cubicBezTo>
                      <a:pt x="951500" y="1486565"/>
                      <a:pt x="888271" y="1495869"/>
                      <a:pt x="823805" y="1495510"/>
                    </a:cubicBezTo>
                    <a:lnTo>
                      <a:pt x="729193" y="1665940"/>
                    </a:lnTo>
                    <a:lnTo>
                      <a:pt x="486511" y="1600914"/>
                    </a:lnTo>
                    <a:lnTo>
                      <a:pt x="489790" y="1406012"/>
                    </a:lnTo>
                    <a:cubicBezTo>
                      <a:pt x="438364" y="1376702"/>
                      <a:pt x="391917" y="1340859"/>
                      <a:pt x="352658" y="1298452"/>
                    </a:cubicBezTo>
                    <a:lnTo>
                      <a:pt x="355803" y="1305197"/>
                    </a:lnTo>
                    <a:lnTo>
                      <a:pt x="152856" y="1344512"/>
                    </a:lnTo>
                    <a:lnTo>
                      <a:pt x="46675" y="1116809"/>
                    </a:lnTo>
                    <a:lnTo>
                      <a:pt x="183929" y="1005520"/>
                    </a:lnTo>
                    <a:cubicBezTo>
                      <a:pt x="169279" y="951824"/>
                      <a:pt x="161626" y="895865"/>
                      <a:pt x="161615" y="838915"/>
                    </a:cubicBezTo>
                    <a:lnTo>
                      <a:pt x="0" y="749197"/>
                    </a:lnTo>
                    <a:lnTo>
                      <a:pt x="65026" y="506515"/>
                    </a:lnTo>
                    <a:lnTo>
                      <a:pt x="250227" y="509630"/>
                    </a:lnTo>
                    <a:cubicBezTo>
                      <a:pt x="275353" y="465291"/>
                      <a:pt x="305693" y="424864"/>
                      <a:pt x="340015" y="388679"/>
                    </a:cubicBezTo>
                    <a:lnTo>
                      <a:pt x="277984" y="197357"/>
                    </a:lnTo>
                    <a:lnTo>
                      <a:pt x="491050" y="64219"/>
                    </a:lnTo>
                    <a:lnTo>
                      <a:pt x="639843" y="207726"/>
                    </a:lnTo>
                    <a:lnTo>
                      <a:pt x="638348" y="208660"/>
                    </a:lnTo>
                    <a:cubicBezTo>
                      <a:pt x="696840" y="190256"/>
                      <a:pt x="758594" y="181748"/>
                      <a:pt x="821488" y="182440"/>
                    </a:cubicBezTo>
                    <a:lnTo>
                      <a:pt x="815140" y="180739"/>
                    </a:lnTo>
                    <a:lnTo>
                      <a:pt x="91547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93" name="Oval 21">
                <a:extLst>
                  <a:ext uri="{FF2B5EF4-FFF2-40B4-BE49-F238E27FC236}">
                    <a16:creationId xmlns:a16="http://schemas.microsoft.com/office/drawing/2014/main" id="{DE9A4BCC-08DC-48BB-B023-3A910F258885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375171">
                <a:off x="1487267" y="2639444"/>
                <a:ext cx="216579" cy="218390"/>
              </a:xfrm>
              <a:custGeom>
                <a:avLst/>
                <a:gdLst/>
                <a:ahLst/>
                <a:cxnLst/>
                <a:rect l="l" t="t" r="r" b="b"/>
                <a:pathLst>
                  <a:path w="1652142" h="1665940">
                    <a:moveTo>
                      <a:pt x="898689" y="548008"/>
                    </a:moveTo>
                    <a:cubicBezTo>
                      <a:pt x="737950" y="504938"/>
                      <a:pt x="572731" y="600328"/>
                      <a:pt x="529661" y="761066"/>
                    </a:cubicBezTo>
                    <a:cubicBezTo>
                      <a:pt x="486591" y="921805"/>
                      <a:pt x="581980" y="1087025"/>
                      <a:pt x="742719" y="1130094"/>
                    </a:cubicBezTo>
                    <a:cubicBezTo>
                      <a:pt x="903458" y="1173164"/>
                      <a:pt x="1068677" y="1077775"/>
                      <a:pt x="1111747" y="917036"/>
                    </a:cubicBezTo>
                    <a:cubicBezTo>
                      <a:pt x="1154817" y="756297"/>
                      <a:pt x="1059428" y="591077"/>
                      <a:pt x="898689" y="548008"/>
                    </a:cubicBezTo>
                    <a:close/>
                    <a:moveTo>
                      <a:pt x="952303" y="347916"/>
                    </a:moveTo>
                    <a:cubicBezTo>
                      <a:pt x="1223549" y="420596"/>
                      <a:pt x="1384519" y="699404"/>
                      <a:pt x="1311839" y="970650"/>
                    </a:cubicBezTo>
                    <a:cubicBezTo>
                      <a:pt x="1239159" y="1241896"/>
                      <a:pt x="960351" y="1402866"/>
                      <a:pt x="689105" y="1330186"/>
                    </a:cubicBezTo>
                    <a:cubicBezTo>
                      <a:pt x="417859" y="1257506"/>
                      <a:pt x="256889" y="978698"/>
                      <a:pt x="329569" y="707451"/>
                    </a:cubicBezTo>
                    <a:cubicBezTo>
                      <a:pt x="402249" y="436205"/>
                      <a:pt x="681057" y="275235"/>
                      <a:pt x="952303" y="347916"/>
                    </a:cubicBezTo>
                    <a:close/>
                    <a:moveTo>
                      <a:pt x="971799" y="275155"/>
                    </a:moveTo>
                    <a:cubicBezTo>
                      <a:pt x="660368" y="191707"/>
                      <a:pt x="340256" y="376524"/>
                      <a:pt x="256808" y="687955"/>
                    </a:cubicBezTo>
                    <a:cubicBezTo>
                      <a:pt x="173361" y="999387"/>
                      <a:pt x="358178" y="1319499"/>
                      <a:pt x="669609" y="1402947"/>
                    </a:cubicBezTo>
                    <a:cubicBezTo>
                      <a:pt x="981040" y="1486395"/>
                      <a:pt x="1301152" y="1301577"/>
                      <a:pt x="1384600" y="990146"/>
                    </a:cubicBezTo>
                    <a:cubicBezTo>
                      <a:pt x="1468047" y="678715"/>
                      <a:pt x="1283230" y="358603"/>
                      <a:pt x="971799" y="275155"/>
                    </a:cubicBezTo>
                    <a:close/>
                    <a:moveTo>
                      <a:pt x="1652142" y="394531"/>
                    </a:moveTo>
                    <a:lnTo>
                      <a:pt x="1649662" y="403784"/>
                    </a:lnTo>
                    <a:lnTo>
                      <a:pt x="1647140" y="399895"/>
                    </a:lnTo>
                    <a:close/>
                    <a:moveTo>
                      <a:pt x="1158157" y="65026"/>
                    </a:moveTo>
                    <a:lnTo>
                      <a:pt x="1154679" y="271718"/>
                    </a:lnTo>
                    <a:lnTo>
                      <a:pt x="1148331" y="270017"/>
                    </a:lnTo>
                    <a:cubicBezTo>
                      <a:pt x="1200055" y="299127"/>
                      <a:pt x="1246804" y="334821"/>
                      <a:pt x="1286346" y="377149"/>
                    </a:cubicBezTo>
                    <a:lnTo>
                      <a:pt x="1470353" y="331395"/>
                    </a:lnTo>
                    <a:lnTo>
                      <a:pt x="1588305" y="553229"/>
                    </a:lnTo>
                    <a:lnTo>
                      <a:pt x="1457194" y="671432"/>
                    </a:lnTo>
                    <a:cubicBezTo>
                      <a:pt x="1473630" y="731297"/>
                      <a:pt x="1481376" y="793983"/>
                      <a:pt x="1478595" y="857704"/>
                    </a:cubicBezTo>
                    <a:lnTo>
                      <a:pt x="1642362" y="948616"/>
                    </a:lnTo>
                    <a:lnTo>
                      <a:pt x="1577335" y="1191298"/>
                    </a:lnTo>
                    <a:lnTo>
                      <a:pt x="1378614" y="1187955"/>
                    </a:lnTo>
                    <a:cubicBezTo>
                      <a:pt x="1353489" y="1229936"/>
                      <a:pt x="1323048" y="1267799"/>
                      <a:pt x="1288939" y="1301599"/>
                    </a:cubicBezTo>
                    <a:lnTo>
                      <a:pt x="1354201" y="1471932"/>
                    </a:lnTo>
                    <a:lnTo>
                      <a:pt x="1148396" y="1616039"/>
                    </a:lnTo>
                    <a:lnTo>
                      <a:pt x="992294" y="1480516"/>
                    </a:lnTo>
                    <a:lnTo>
                      <a:pt x="1011291" y="1467215"/>
                    </a:lnTo>
                    <a:cubicBezTo>
                      <a:pt x="951500" y="1486565"/>
                      <a:pt x="888271" y="1495869"/>
                      <a:pt x="823805" y="1495510"/>
                    </a:cubicBezTo>
                    <a:lnTo>
                      <a:pt x="729193" y="1665940"/>
                    </a:lnTo>
                    <a:lnTo>
                      <a:pt x="486511" y="1600914"/>
                    </a:lnTo>
                    <a:lnTo>
                      <a:pt x="489790" y="1406012"/>
                    </a:lnTo>
                    <a:cubicBezTo>
                      <a:pt x="438364" y="1376702"/>
                      <a:pt x="391917" y="1340859"/>
                      <a:pt x="352658" y="1298452"/>
                    </a:cubicBezTo>
                    <a:lnTo>
                      <a:pt x="355803" y="1305197"/>
                    </a:lnTo>
                    <a:lnTo>
                      <a:pt x="152856" y="1344512"/>
                    </a:lnTo>
                    <a:lnTo>
                      <a:pt x="46675" y="1116809"/>
                    </a:lnTo>
                    <a:lnTo>
                      <a:pt x="183929" y="1005520"/>
                    </a:lnTo>
                    <a:cubicBezTo>
                      <a:pt x="169279" y="951824"/>
                      <a:pt x="161626" y="895865"/>
                      <a:pt x="161615" y="838915"/>
                    </a:cubicBezTo>
                    <a:lnTo>
                      <a:pt x="0" y="749197"/>
                    </a:lnTo>
                    <a:lnTo>
                      <a:pt x="65026" y="506515"/>
                    </a:lnTo>
                    <a:lnTo>
                      <a:pt x="250227" y="509630"/>
                    </a:lnTo>
                    <a:cubicBezTo>
                      <a:pt x="275353" y="465291"/>
                      <a:pt x="305693" y="424864"/>
                      <a:pt x="340015" y="388679"/>
                    </a:cubicBezTo>
                    <a:lnTo>
                      <a:pt x="277984" y="197357"/>
                    </a:lnTo>
                    <a:lnTo>
                      <a:pt x="491050" y="64219"/>
                    </a:lnTo>
                    <a:lnTo>
                      <a:pt x="639843" y="207726"/>
                    </a:lnTo>
                    <a:lnTo>
                      <a:pt x="638348" y="208660"/>
                    </a:lnTo>
                    <a:cubicBezTo>
                      <a:pt x="696840" y="190256"/>
                      <a:pt x="758594" y="181748"/>
                      <a:pt x="821488" y="182440"/>
                    </a:cubicBezTo>
                    <a:lnTo>
                      <a:pt x="815140" y="180739"/>
                    </a:lnTo>
                    <a:lnTo>
                      <a:pt x="91547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94" name="Oval 21">
                <a:extLst>
                  <a:ext uri="{FF2B5EF4-FFF2-40B4-BE49-F238E27FC236}">
                    <a16:creationId xmlns:a16="http://schemas.microsoft.com/office/drawing/2014/main" id="{FB6D26B8-472A-4E73-B9BB-F253760F062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41171" y="2361128"/>
                <a:ext cx="98975" cy="99802"/>
              </a:xfrm>
              <a:custGeom>
                <a:avLst/>
                <a:gdLst/>
                <a:ahLst/>
                <a:cxnLst/>
                <a:rect l="l" t="t" r="r" b="b"/>
                <a:pathLst>
                  <a:path w="1652142" h="1665940">
                    <a:moveTo>
                      <a:pt x="898689" y="548008"/>
                    </a:moveTo>
                    <a:cubicBezTo>
                      <a:pt x="737950" y="504938"/>
                      <a:pt x="572731" y="600328"/>
                      <a:pt x="529661" y="761066"/>
                    </a:cubicBezTo>
                    <a:cubicBezTo>
                      <a:pt x="486591" y="921805"/>
                      <a:pt x="581980" y="1087025"/>
                      <a:pt x="742719" y="1130094"/>
                    </a:cubicBezTo>
                    <a:cubicBezTo>
                      <a:pt x="903458" y="1173164"/>
                      <a:pt x="1068677" y="1077775"/>
                      <a:pt x="1111747" y="917036"/>
                    </a:cubicBezTo>
                    <a:cubicBezTo>
                      <a:pt x="1154817" y="756297"/>
                      <a:pt x="1059428" y="591077"/>
                      <a:pt x="898689" y="548008"/>
                    </a:cubicBezTo>
                    <a:close/>
                    <a:moveTo>
                      <a:pt x="952303" y="347916"/>
                    </a:moveTo>
                    <a:cubicBezTo>
                      <a:pt x="1223549" y="420596"/>
                      <a:pt x="1384519" y="699404"/>
                      <a:pt x="1311839" y="970650"/>
                    </a:cubicBezTo>
                    <a:cubicBezTo>
                      <a:pt x="1239159" y="1241896"/>
                      <a:pt x="960351" y="1402866"/>
                      <a:pt x="689105" y="1330186"/>
                    </a:cubicBezTo>
                    <a:cubicBezTo>
                      <a:pt x="417859" y="1257506"/>
                      <a:pt x="256889" y="978698"/>
                      <a:pt x="329569" y="707451"/>
                    </a:cubicBezTo>
                    <a:cubicBezTo>
                      <a:pt x="402249" y="436205"/>
                      <a:pt x="681057" y="275235"/>
                      <a:pt x="952303" y="347916"/>
                    </a:cubicBezTo>
                    <a:close/>
                    <a:moveTo>
                      <a:pt x="971799" y="275155"/>
                    </a:moveTo>
                    <a:cubicBezTo>
                      <a:pt x="660368" y="191707"/>
                      <a:pt x="340256" y="376524"/>
                      <a:pt x="256808" y="687955"/>
                    </a:cubicBezTo>
                    <a:cubicBezTo>
                      <a:pt x="173361" y="999387"/>
                      <a:pt x="358178" y="1319499"/>
                      <a:pt x="669609" y="1402947"/>
                    </a:cubicBezTo>
                    <a:cubicBezTo>
                      <a:pt x="981040" y="1486395"/>
                      <a:pt x="1301152" y="1301577"/>
                      <a:pt x="1384600" y="990146"/>
                    </a:cubicBezTo>
                    <a:cubicBezTo>
                      <a:pt x="1468047" y="678715"/>
                      <a:pt x="1283230" y="358603"/>
                      <a:pt x="971799" y="275155"/>
                    </a:cubicBezTo>
                    <a:close/>
                    <a:moveTo>
                      <a:pt x="1652142" y="394531"/>
                    </a:moveTo>
                    <a:lnTo>
                      <a:pt x="1649662" y="403784"/>
                    </a:lnTo>
                    <a:lnTo>
                      <a:pt x="1647140" y="399895"/>
                    </a:lnTo>
                    <a:close/>
                    <a:moveTo>
                      <a:pt x="1158157" y="65026"/>
                    </a:moveTo>
                    <a:lnTo>
                      <a:pt x="1154679" y="271718"/>
                    </a:lnTo>
                    <a:lnTo>
                      <a:pt x="1148331" y="270017"/>
                    </a:lnTo>
                    <a:cubicBezTo>
                      <a:pt x="1200055" y="299127"/>
                      <a:pt x="1246804" y="334821"/>
                      <a:pt x="1286346" y="377149"/>
                    </a:cubicBezTo>
                    <a:lnTo>
                      <a:pt x="1470353" y="331395"/>
                    </a:lnTo>
                    <a:lnTo>
                      <a:pt x="1588305" y="553229"/>
                    </a:lnTo>
                    <a:lnTo>
                      <a:pt x="1457194" y="671432"/>
                    </a:lnTo>
                    <a:cubicBezTo>
                      <a:pt x="1473630" y="731297"/>
                      <a:pt x="1481376" y="793983"/>
                      <a:pt x="1478595" y="857704"/>
                    </a:cubicBezTo>
                    <a:lnTo>
                      <a:pt x="1642362" y="948616"/>
                    </a:lnTo>
                    <a:lnTo>
                      <a:pt x="1577335" y="1191298"/>
                    </a:lnTo>
                    <a:lnTo>
                      <a:pt x="1378614" y="1187955"/>
                    </a:lnTo>
                    <a:cubicBezTo>
                      <a:pt x="1353489" y="1229936"/>
                      <a:pt x="1323048" y="1267799"/>
                      <a:pt x="1288939" y="1301599"/>
                    </a:cubicBezTo>
                    <a:lnTo>
                      <a:pt x="1354201" y="1471932"/>
                    </a:lnTo>
                    <a:lnTo>
                      <a:pt x="1148396" y="1616039"/>
                    </a:lnTo>
                    <a:lnTo>
                      <a:pt x="992294" y="1480516"/>
                    </a:lnTo>
                    <a:lnTo>
                      <a:pt x="1011291" y="1467215"/>
                    </a:lnTo>
                    <a:cubicBezTo>
                      <a:pt x="951500" y="1486565"/>
                      <a:pt x="888271" y="1495869"/>
                      <a:pt x="823805" y="1495510"/>
                    </a:cubicBezTo>
                    <a:lnTo>
                      <a:pt x="729193" y="1665940"/>
                    </a:lnTo>
                    <a:lnTo>
                      <a:pt x="486511" y="1600914"/>
                    </a:lnTo>
                    <a:lnTo>
                      <a:pt x="489790" y="1406012"/>
                    </a:lnTo>
                    <a:cubicBezTo>
                      <a:pt x="438364" y="1376702"/>
                      <a:pt x="391917" y="1340859"/>
                      <a:pt x="352658" y="1298452"/>
                    </a:cubicBezTo>
                    <a:lnTo>
                      <a:pt x="355803" y="1305197"/>
                    </a:lnTo>
                    <a:lnTo>
                      <a:pt x="152856" y="1344512"/>
                    </a:lnTo>
                    <a:lnTo>
                      <a:pt x="46675" y="1116809"/>
                    </a:lnTo>
                    <a:lnTo>
                      <a:pt x="183929" y="1005520"/>
                    </a:lnTo>
                    <a:cubicBezTo>
                      <a:pt x="169279" y="951824"/>
                      <a:pt x="161626" y="895865"/>
                      <a:pt x="161615" y="838915"/>
                    </a:cubicBezTo>
                    <a:lnTo>
                      <a:pt x="0" y="749197"/>
                    </a:lnTo>
                    <a:lnTo>
                      <a:pt x="65026" y="506515"/>
                    </a:lnTo>
                    <a:lnTo>
                      <a:pt x="250227" y="509630"/>
                    </a:lnTo>
                    <a:cubicBezTo>
                      <a:pt x="275353" y="465291"/>
                      <a:pt x="305693" y="424864"/>
                      <a:pt x="340015" y="388679"/>
                    </a:cubicBezTo>
                    <a:lnTo>
                      <a:pt x="277984" y="197357"/>
                    </a:lnTo>
                    <a:lnTo>
                      <a:pt x="491050" y="64219"/>
                    </a:lnTo>
                    <a:lnTo>
                      <a:pt x="639843" y="207726"/>
                    </a:lnTo>
                    <a:lnTo>
                      <a:pt x="638348" y="208660"/>
                    </a:lnTo>
                    <a:cubicBezTo>
                      <a:pt x="696840" y="190256"/>
                      <a:pt x="758594" y="181748"/>
                      <a:pt x="821488" y="182440"/>
                    </a:cubicBezTo>
                    <a:lnTo>
                      <a:pt x="815140" y="180739"/>
                    </a:lnTo>
                    <a:lnTo>
                      <a:pt x="91547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95" name="Oval 21">
                <a:extLst>
                  <a:ext uri="{FF2B5EF4-FFF2-40B4-BE49-F238E27FC236}">
                    <a16:creationId xmlns:a16="http://schemas.microsoft.com/office/drawing/2014/main" id="{0029939D-8E91-46AF-ACAB-AA38E6FF878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99336" y="2285667"/>
                <a:ext cx="98975" cy="99802"/>
              </a:xfrm>
              <a:custGeom>
                <a:avLst/>
                <a:gdLst/>
                <a:ahLst/>
                <a:cxnLst/>
                <a:rect l="l" t="t" r="r" b="b"/>
                <a:pathLst>
                  <a:path w="1652142" h="1665940">
                    <a:moveTo>
                      <a:pt x="898689" y="548008"/>
                    </a:moveTo>
                    <a:cubicBezTo>
                      <a:pt x="737950" y="504938"/>
                      <a:pt x="572731" y="600328"/>
                      <a:pt x="529661" y="761066"/>
                    </a:cubicBezTo>
                    <a:cubicBezTo>
                      <a:pt x="486591" y="921805"/>
                      <a:pt x="581980" y="1087025"/>
                      <a:pt x="742719" y="1130094"/>
                    </a:cubicBezTo>
                    <a:cubicBezTo>
                      <a:pt x="903458" y="1173164"/>
                      <a:pt x="1068677" y="1077775"/>
                      <a:pt x="1111747" y="917036"/>
                    </a:cubicBezTo>
                    <a:cubicBezTo>
                      <a:pt x="1154817" y="756297"/>
                      <a:pt x="1059428" y="591077"/>
                      <a:pt x="898689" y="548008"/>
                    </a:cubicBezTo>
                    <a:close/>
                    <a:moveTo>
                      <a:pt x="952303" y="347916"/>
                    </a:moveTo>
                    <a:cubicBezTo>
                      <a:pt x="1223549" y="420596"/>
                      <a:pt x="1384519" y="699404"/>
                      <a:pt x="1311839" y="970650"/>
                    </a:cubicBezTo>
                    <a:cubicBezTo>
                      <a:pt x="1239159" y="1241896"/>
                      <a:pt x="960351" y="1402866"/>
                      <a:pt x="689105" y="1330186"/>
                    </a:cubicBezTo>
                    <a:cubicBezTo>
                      <a:pt x="417859" y="1257506"/>
                      <a:pt x="256889" y="978698"/>
                      <a:pt x="329569" y="707451"/>
                    </a:cubicBezTo>
                    <a:cubicBezTo>
                      <a:pt x="402249" y="436205"/>
                      <a:pt x="681057" y="275235"/>
                      <a:pt x="952303" y="347916"/>
                    </a:cubicBezTo>
                    <a:close/>
                    <a:moveTo>
                      <a:pt x="971799" y="275155"/>
                    </a:moveTo>
                    <a:cubicBezTo>
                      <a:pt x="660368" y="191707"/>
                      <a:pt x="340256" y="376524"/>
                      <a:pt x="256808" y="687955"/>
                    </a:cubicBezTo>
                    <a:cubicBezTo>
                      <a:pt x="173361" y="999387"/>
                      <a:pt x="358178" y="1319499"/>
                      <a:pt x="669609" y="1402947"/>
                    </a:cubicBezTo>
                    <a:cubicBezTo>
                      <a:pt x="981040" y="1486395"/>
                      <a:pt x="1301152" y="1301577"/>
                      <a:pt x="1384600" y="990146"/>
                    </a:cubicBezTo>
                    <a:cubicBezTo>
                      <a:pt x="1468047" y="678715"/>
                      <a:pt x="1283230" y="358603"/>
                      <a:pt x="971799" y="275155"/>
                    </a:cubicBezTo>
                    <a:close/>
                    <a:moveTo>
                      <a:pt x="1652142" y="394531"/>
                    </a:moveTo>
                    <a:lnTo>
                      <a:pt x="1649662" y="403784"/>
                    </a:lnTo>
                    <a:lnTo>
                      <a:pt x="1647140" y="399895"/>
                    </a:lnTo>
                    <a:close/>
                    <a:moveTo>
                      <a:pt x="1158157" y="65026"/>
                    </a:moveTo>
                    <a:lnTo>
                      <a:pt x="1154679" y="271718"/>
                    </a:lnTo>
                    <a:lnTo>
                      <a:pt x="1148331" y="270017"/>
                    </a:lnTo>
                    <a:cubicBezTo>
                      <a:pt x="1200055" y="299127"/>
                      <a:pt x="1246804" y="334821"/>
                      <a:pt x="1286346" y="377149"/>
                    </a:cubicBezTo>
                    <a:lnTo>
                      <a:pt x="1470353" y="331395"/>
                    </a:lnTo>
                    <a:lnTo>
                      <a:pt x="1588305" y="553229"/>
                    </a:lnTo>
                    <a:lnTo>
                      <a:pt x="1457194" y="671432"/>
                    </a:lnTo>
                    <a:cubicBezTo>
                      <a:pt x="1473630" y="731297"/>
                      <a:pt x="1481376" y="793983"/>
                      <a:pt x="1478595" y="857704"/>
                    </a:cubicBezTo>
                    <a:lnTo>
                      <a:pt x="1642362" y="948616"/>
                    </a:lnTo>
                    <a:lnTo>
                      <a:pt x="1577335" y="1191298"/>
                    </a:lnTo>
                    <a:lnTo>
                      <a:pt x="1378614" y="1187955"/>
                    </a:lnTo>
                    <a:cubicBezTo>
                      <a:pt x="1353489" y="1229936"/>
                      <a:pt x="1323048" y="1267799"/>
                      <a:pt x="1288939" y="1301599"/>
                    </a:cubicBezTo>
                    <a:lnTo>
                      <a:pt x="1354201" y="1471932"/>
                    </a:lnTo>
                    <a:lnTo>
                      <a:pt x="1148396" y="1616039"/>
                    </a:lnTo>
                    <a:lnTo>
                      <a:pt x="992294" y="1480516"/>
                    </a:lnTo>
                    <a:lnTo>
                      <a:pt x="1011291" y="1467215"/>
                    </a:lnTo>
                    <a:cubicBezTo>
                      <a:pt x="951500" y="1486565"/>
                      <a:pt x="888271" y="1495869"/>
                      <a:pt x="823805" y="1495510"/>
                    </a:cubicBezTo>
                    <a:lnTo>
                      <a:pt x="729193" y="1665940"/>
                    </a:lnTo>
                    <a:lnTo>
                      <a:pt x="486511" y="1600914"/>
                    </a:lnTo>
                    <a:lnTo>
                      <a:pt x="489790" y="1406012"/>
                    </a:lnTo>
                    <a:cubicBezTo>
                      <a:pt x="438364" y="1376702"/>
                      <a:pt x="391917" y="1340859"/>
                      <a:pt x="352658" y="1298452"/>
                    </a:cubicBezTo>
                    <a:lnTo>
                      <a:pt x="355803" y="1305197"/>
                    </a:lnTo>
                    <a:lnTo>
                      <a:pt x="152856" y="1344512"/>
                    </a:lnTo>
                    <a:lnTo>
                      <a:pt x="46675" y="1116809"/>
                    </a:lnTo>
                    <a:lnTo>
                      <a:pt x="183929" y="1005520"/>
                    </a:lnTo>
                    <a:cubicBezTo>
                      <a:pt x="169279" y="951824"/>
                      <a:pt x="161626" y="895865"/>
                      <a:pt x="161615" y="838915"/>
                    </a:cubicBezTo>
                    <a:lnTo>
                      <a:pt x="0" y="749197"/>
                    </a:lnTo>
                    <a:lnTo>
                      <a:pt x="65026" y="506515"/>
                    </a:lnTo>
                    <a:lnTo>
                      <a:pt x="250227" y="509630"/>
                    </a:lnTo>
                    <a:cubicBezTo>
                      <a:pt x="275353" y="465291"/>
                      <a:pt x="305693" y="424864"/>
                      <a:pt x="340015" y="388679"/>
                    </a:cubicBezTo>
                    <a:lnTo>
                      <a:pt x="277984" y="197357"/>
                    </a:lnTo>
                    <a:lnTo>
                      <a:pt x="491050" y="64219"/>
                    </a:lnTo>
                    <a:lnTo>
                      <a:pt x="639843" y="207726"/>
                    </a:lnTo>
                    <a:lnTo>
                      <a:pt x="638348" y="208660"/>
                    </a:lnTo>
                    <a:cubicBezTo>
                      <a:pt x="696840" y="190256"/>
                      <a:pt x="758594" y="181748"/>
                      <a:pt x="821488" y="182440"/>
                    </a:cubicBezTo>
                    <a:lnTo>
                      <a:pt x="815140" y="180739"/>
                    </a:lnTo>
                    <a:lnTo>
                      <a:pt x="91547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96" name="Oval 21">
                <a:extLst>
                  <a:ext uri="{FF2B5EF4-FFF2-40B4-BE49-F238E27FC236}">
                    <a16:creationId xmlns:a16="http://schemas.microsoft.com/office/drawing/2014/main" id="{87036966-D0C7-4F45-A755-66C767B76E10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0859187">
                <a:off x="1875957" y="3147672"/>
                <a:ext cx="196820" cy="198466"/>
              </a:xfrm>
              <a:custGeom>
                <a:avLst/>
                <a:gdLst/>
                <a:ahLst/>
                <a:cxnLst/>
                <a:rect l="l" t="t" r="r" b="b"/>
                <a:pathLst>
                  <a:path w="1652142" h="1665940">
                    <a:moveTo>
                      <a:pt x="898689" y="548008"/>
                    </a:moveTo>
                    <a:cubicBezTo>
                      <a:pt x="737950" y="504938"/>
                      <a:pt x="572731" y="600328"/>
                      <a:pt x="529661" y="761066"/>
                    </a:cubicBezTo>
                    <a:cubicBezTo>
                      <a:pt x="486591" y="921805"/>
                      <a:pt x="581980" y="1087025"/>
                      <a:pt x="742719" y="1130094"/>
                    </a:cubicBezTo>
                    <a:cubicBezTo>
                      <a:pt x="903458" y="1173164"/>
                      <a:pt x="1068677" y="1077775"/>
                      <a:pt x="1111747" y="917036"/>
                    </a:cubicBezTo>
                    <a:cubicBezTo>
                      <a:pt x="1154817" y="756297"/>
                      <a:pt x="1059428" y="591077"/>
                      <a:pt x="898689" y="548008"/>
                    </a:cubicBezTo>
                    <a:close/>
                    <a:moveTo>
                      <a:pt x="952303" y="347916"/>
                    </a:moveTo>
                    <a:cubicBezTo>
                      <a:pt x="1223549" y="420596"/>
                      <a:pt x="1384519" y="699404"/>
                      <a:pt x="1311839" y="970650"/>
                    </a:cubicBezTo>
                    <a:cubicBezTo>
                      <a:pt x="1239159" y="1241896"/>
                      <a:pt x="960351" y="1402866"/>
                      <a:pt x="689105" y="1330186"/>
                    </a:cubicBezTo>
                    <a:cubicBezTo>
                      <a:pt x="417859" y="1257506"/>
                      <a:pt x="256889" y="978698"/>
                      <a:pt x="329569" y="707451"/>
                    </a:cubicBezTo>
                    <a:cubicBezTo>
                      <a:pt x="402249" y="436205"/>
                      <a:pt x="681057" y="275235"/>
                      <a:pt x="952303" y="347916"/>
                    </a:cubicBezTo>
                    <a:close/>
                    <a:moveTo>
                      <a:pt x="971799" y="275155"/>
                    </a:moveTo>
                    <a:cubicBezTo>
                      <a:pt x="660368" y="191707"/>
                      <a:pt x="340256" y="376524"/>
                      <a:pt x="256808" y="687955"/>
                    </a:cubicBezTo>
                    <a:cubicBezTo>
                      <a:pt x="173361" y="999387"/>
                      <a:pt x="358178" y="1319499"/>
                      <a:pt x="669609" y="1402947"/>
                    </a:cubicBezTo>
                    <a:cubicBezTo>
                      <a:pt x="981040" y="1486395"/>
                      <a:pt x="1301152" y="1301577"/>
                      <a:pt x="1384600" y="990146"/>
                    </a:cubicBezTo>
                    <a:cubicBezTo>
                      <a:pt x="1468047" y="678715"/>
                      <a:pt x="1283230" y="358603"/>
                      <a:pt x="971799" y="275155"/>
                    </a:cubicBezTo>
                    <a:close/>
                    <a:moveTo>
                      <a:pt x="1652142" y="394531"/>
                    </a:moveTo>
                    <a:lnTo>
                      <a:pt x="1649662" y="403784"/>
                    </a:lnTo>
                    <a:lnTo>
                      <a:pt x="1647140" y="399895"/>
                    </a:lnTo>
                    <a:close/>
                    <a:moveTo>
                      <a:pt x="1158157" y="65026"/>
                    </a:moveTo>
                    <a:lnTo>
                      <a:pt x="1154679" y="271718"/>
                    </a:lnTo>
                    <a:lnTo>
                      <a:pt x="1148331" y="270017"/>
                    </a:lnTo>
                    <a:cubicBezTo>
                      <a:pt x="1200055" y="299127"/>
                      <a:pt x="1246804" y="334821"/>
                      <a:pt x="1286346" y="377149"/>
                    </a:cubicBezTo>
                    <a:lnTo>
                      <a:pt x="1470353" y="331395"/>
                    </a:lnTo>
                    <a:lnTo>
                      <a:pt x="1588305" y="553229"/>
                    </a:lnTo>
                    <a:lnTo>
                      <a:pt x="1457194" y="671432"/>
                    </a:lnTo>
                    <a:cubicBezTo>
                      <a:pt x="1473630" y="731297"/>
                      <a:pt x="1481376" y="793983"/>
                      <a:pt x="1478595" y="857704"/>
                    </a:cubicBezTo>
                    <a:lnTo>
                      <a:pt x="1642362" y="948616"/>
                    </a:lnTo>
                    <a:lnTo>
                      <a:pt x="1577335" y="1191298"/>
                    </a:lnTo>
                    <a:lnTo>
                      <a:pt x="1378614" y="1187955"/>
                    </a:lnTo>
                    <a:cubicBezTo>
                      <a:pt x="1353489" y="1229936"/>
                      <a:pt x="1323048" y="1267799"/>
                      <a:pt x="1288939" y="1301599"/>
                    </a:cubicBezTo>
                    <a:lnTo>
                      <a:pt x="1354201" y="1471932"/>
                    </a:lnTo>
                    <a:lnTo>
                      <a:pt x="1148396" y="1616039"/>
                    </a:lnTo>
                    <a:lnTo>
                      <a:pt x="992294" y="1480516"/>
                    </a:lnTo>
                    <a:lnTo>
                      <a:pt x="1011291" y="1467215"/>
                    </a:lnTo>
                    <a:cubicBezTo>
                      <a:pt x="951500" y="1486565"/>
                      <a:pt x="888271" y="1495869"/>
                      <a:pt x="823805" y="1495510"/>
                    </a:cubicBezTo>
                    <a:lnTo>
                      <a:pt x="729193" y="1665940"/>
                    </a:lnTo>
                    <a:lnTo>
                      <a:pt x="486511" y="1600914"/>
                    </a:lnTo>
                    <a:lnTo>
                      <a:pt x="489790" y="1406012"/>
                    </a:lnTo>
                    <a:cubicBezTo>
                      <a:pt x="438364" y="1376702"/>
                      <a:pt x="391917" y="1340859"/>
                      <a:pt x="352658" y="1298452"/>
                    </a:cubicBezTo>
                    <a:lnTo>
                      <a:pt x="355803" y="1305197"/>
                    </a:lnTo>
                    <a:lnTo>
                      <a:pt x="152856" y="1344512"/>
                    </a:lnTo>
                    <a:lnTo>
                      <a:pt x="46675" y="1116809"/>
                    </a:lnTo>
                    <a:lnTo>
                      <a:pt x="183929" y="1005520"/>
                    </a:lnTo>
                    <a:cubicBezTo>
                      <a:pt x="169279" y="951824"/>
                      <a:pt x="161626" y="895865"/>
                      <a:pt x="161615" y="838915"/>
                    </a:cubicBezTo>
                    <a:lnTo>
                      <a:pt x="0" y="749197"/>
                    </a:lnTo>
                    <a:lnTo>
                      <a:pt x="65026" y="506515"/>
                    </a:lnTo>
                    <a:lnTo>
                      <a:pt x="250227" y="509630"/>
                    </a:lnTo>
                    <a:cubicBezTo>
                      <a:pt x="275353" y="465291"/>
                      <a:pt x="305693" y="424864"/>
                      <a:pt x="340015" y="388679"/>
                    </a:cubicBezTo>
                    <a:lnTo>
                      <a:pt x="277984" y="197357"/>
                    </a:lnTo>
                    <a:lnTo>
                      <a:pt x="491050" y="64219"/>
                    </a:lnTo>
                    <a:lnTo>
                      <a:pt x="639843" y="207726"/>
                    </a:lnTo>
                    <a:lnTo>
                      <a:pt x="638348" y="208660"/>
                    </a:lnTo>
                    <a:cubicBezTo>
                      <a:pt x="696840" y="190256"/>
                      <a:pt x="758594" y="181748"/>
                      <a:pt x="821488" y="182440"/>
                    </a:cubicBezTo>
                    <a:lnTo>
                      <a:pt x="815140" y="180739"/>
                    </a:lnTo>
                    <a:lnTo>
                      <a:pt x="91547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97" name="Oval 21">
                <a:extLst>
                  <a:ext uri="{FF2B5EF4-FFF2-40B4-BE49-F238E27FC236}">
                    <a16:creationId xmlns:a16="http://schemas.microsoft.com/office/drawing/2014/main" id="{99333C58-700F-4E14-B668-CA116BA0231D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32827">
                <a:off x="2016649" y="3174821"/>
                <a:ext cx="405789" cy="409180"/>
              </a:xfrm>
              <a:custGeom>
                <a:avLst/>
                <a:gdLst/>
                <a:ahLst/>
                <a:cxnLst/>
                <a:rect l="l" t="t" r="r" b="b"/>
                <a:pathLst>
                  <a:path w="1652142" h="1665940">
                    <a:moveTo>
                      <a:pt x="898689" y="548008"/>
                    </a:moveTo>
                    <a:cubicBezTo>
                      <a:pt x="737950" y="504938"/>
                      <a:pt x="572731" y="600328"/>
                      <a:pt x="529661" y="761066"/>
                    </a:cubicBezTo>
                    <a:cubicBezTo>
                      <a:pt x="486591" y="921805"/>
                      <a:pt x="581980" y="1087025"/>
                      <a:pt x="742719" y="1130094"/>
                    </a:cubicBezTo>
                    <a:cubicBezTo>
                      <a:pt x="903458" y="1173164"/>
                      <a:pt x="1068677" y="1077775"/>
                      <a:pt x="1111747" y="917036"/>
                    </a:cubicBezTo>
                    <a:cubicBezTo>
                      <a:pt x="1154817" y="756297"/>
                      <a:pt x="1059428" y="591077"/>
                      <a:pt x="898689" y="548008"/>
                    </a:cubicBezTo>
                    <a:close/>
                    <a:moveTo>
                      <a:pt x="952303" y="347916"/>
                    </a:moveTo>
                    <a:cubicBezTo>
                      <a:pt x="1223549" y="420596"/>
                      <a:pt x="1384519" y="699404"/>
                      <a:pt x="1311839" y="970650"/>
                    </a:cubicBezTo>
                    <a:cubicBezTo>
                      <a:pt x="1239159" y="1241896"/>
                      <a:pt x="960351" y="1402866"/>
                      <a:pt x="689105" y="1330186"/>
                    </a:cubicBezTo>
                    <a:cubicBezTo>
                      <a:pt x="417859" y="1257506"/>
                      <a:pt x="256889" y="978698"/>
                      <a:pt x="329569" y="707451"/>
                    </a:cubicBezTo>
                    <a:cubicBezTo>
                      <a:pt x="402249" y="436205"/>
                      <a:pt x="681057" y="275235"/>
                      <a:pt x="952303" y="347916"/>
                    </a:cubicBezTo>
                    <a:close/>
                    <a:moveTo>
                      <a:pt x="971799" y="275155"/>
                    </a:moveTo>
                    <a:cubicBezTo>
                      <a:pt x="660368" y="191707"/>
                      <a:pt x="340256" y="376524"/>
                      <a:pt x="256808" y="687955"/>
                    </a:cubicBezTo>
                    <a:cubicBezTo>
                      <a:pt x="173361" y="999387"/>
                      <a:pt x="358178" y="1319499"/>
                      <a:pt x="669609" y="1402947"/>
                    </a:cubicBezTo>
                    <a:cubicBezTo>
                      <a:pt x="981040" y="1486395"/>
                      <a:pt x="1301152" y="1301577"/>
                      <a:pt x="1384600" y="990146"/>
                    </a:cubicBezTo>
                    <a:cubicBezTo>
                      <a:pt x="1468047" y="678715"/>
                      <a:pt x="1283230" y="358603"/>
                      <a:pt x="971799" y="275155"/>
                    </a:cubicBezTo>
                    <a:close/>
                    <a:moveTo>
                      <a:pt x="1652142" y="394531"/>
                    </a:moveTo>
                    <a:lnTo>
                      <a:pt x="1649662" y="403784"/>
                    </a:lnTo>
                    <a:lnTo>
                      <a:pt x="1647140" y="399895"/>
                    </a:lnTo>
                    <a:close/>
                    <a:moveTo>
                      <a:pt x="1158157" y="65026"/>
                    </a:moveTo>
                    <a:lnTo>
                      <a:pt x="1154679" y="271718"/>
                    </a:lnTo>
                    <a:lnTo>
                      <a:pt x="1148331" y="270017"/>
                    </a:lnTo>
                    <a:cubicBezTo>
                      <a:pt x="1200055" y="299127"/>
                      <a:pt x="1246804" y="334821"/>
                      <a:pt x="1286346" y="377149"/>
                    </a:cubicBezTo>
                    <a:lnTo>
                      <a:pt x="1470353" y="331395"/>
                    </a:lnTo>
                    <a:lnTo>
                      <a:pt x="1588305" y="553229"/>
                    </a:lnTo>
                    <a:lnTo>
                      <a:pt x="1457194" y="671432"/>
                    </a:lnTo>
                    <a:cubicBezTo>
                      <a:pt x="1473630" y="731297"/>
                      <a:pt x="1481376" y="793983"/>
                      <a:pt x="1478595" y="857704"/>
                    </a:cubicBezTo>
                    <a:lnTo>
                      <a:pt x="1642362" y="948616"/>
                    </a:lnTo>
                    <a:lnTo>
                      <a:pt x="1577335" y="1191298"/>
                    </a:lnTo>
                    <a:lnTo>
                      <a:pt x="1378614" y="1187955"/>
                    </a:lnTo>
                    <a:cubicBezTo>
                      <a:pt x="1353489" y="1229936"/>
                      <a:pt x="1323048" y="1267799"/>
                      <a:pt x="1288939" y="1301599"/>
                    </a:cubicBezTo>
                    <a:lnTo>
                      <a:pt x="1354201" y="1471932"/>
                    </a:lnTo>
                    <a:lnTo>
                      <a:pt x="1148396" y="1616039"/>
                    </a:lnTo>
                    <a:lnTo>
                      <a:pt x="992294" y="1480516"/>
                    </a:lnTo>
                    <a:lnTo>
                      <a:pt x="1011291" y="1467215"/>
                    </a:lnTo>
                    <a:cubicBezTo>
                      <a:pt x="951500" y="1486565"/>
                      <a:pt x="888271" y="1495869"/>
                      <a:pt x="823805" y="1495510"/>
                    </a:cubicBezTo>
                    <a:lnTo>
                      <a:pt x="729193" y="1665940"/>
                    </a:lnTo>
                    <a:lnTo>
                      <a:pt x="486511" y="1600914"/>
                    </a:lnTo>
                    <a:lnTo>
                      <a:pt x="489790" y="1406012"/>
                    </a:lnTo>
                    <a:cubicBezTo>
                      <a:pt x="438364" y="1376702"/>
                      <a:pt x="391917" y="1340859"/>
                      <a:pt x="352658" y="1298452"/>
                    </a:cubicBezTo>
                    <a:lnTo>
                      <a:pt x="355803" y="1305197"/>
                    </a:lnTo>
                    <a:lnTo>
                      <a:pt x="152856" y="1344512"/>
                    </a:lnTo>
                    <a:lnTo>
                      <a:pt x="46675" y="1116809"/>
                    </a:lnTo>
                    <a:lnTo>
                      <a:pt x="183929" y="1005520"/>
                    </a:lnTo>
                    <a:cubicBezTo>
                      <a:pt x="169279" y="951824"/>
                      <a:pt x="161626" y="895865"/>
                      <a:pt x="161615" y="838915"/>
                    </a:cubicBezTo>
                    <a:lnTo>
                      <a:pt x="0" y="749197"/>
                    </a:lnTo>
                    <a:lnTo>
                      <a:pt x="65026" y="506515"/>
                    </a:lnTo>
                    <a:lnTo>
                      <a:pt x="250227" y="509630"/>
                    </a:lnTo>
                    <a:cubicBezTo>
                      <a:pt x="275353" y="465291"/>
                      <a:pt x="305693" y="424864"/>
                      <a:pt x="340015" y="388679"/>
                    </a:cubicBezTo>
                    <a:lnTo>
                      <a:pt x="277984" y="197357"/>
                    </a:lnTo>
                    <a:lnTo>
                      <a:pt x="491050" y="64219"/>
                    </a:lnTo>
                    <a:lnTo>
                      <a:pt x="639843" y="207726"/>
                    </a:lnTo>
                    <a:lnTo>
                      <a:pt x="638348" y="208660"/>
                    </a:lnTo>
                    <a:cubicBezTo>
                      <a:pt x="696840" y="190256"/>
                      <a:pt x="758594" y="181748"/>
                      <a:pt x="821488" y="182440"/>
                    </a:cubicBezTo>
                    <a:lnTo>
                      <a:pt x="815140" y="180739"/>
                    </a:lnTo>
                    <a:lnTo>
                      <a:pt x="91547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98" name="Oval 21">
                <a:extLst>
                  <a:ext uri="{FF2B5EF4-FFF2-40B4-BE49-F238E27FC236}">
                    <a16:creationId xmlns:a16="http://schemas.microsoft.com/office/drawing/2014/main" id="{D6AE5C69-68D0-46A1-AFB3-DEE07801229F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32827">
                <a:off x="2373855" y="2474192"/>
                <a:ext cx="405789" cy="409180"/>
              </a:xfrm>
              <a:custGeom>
                <a:avLst/>
                <a:gdLst/>
                <a:ahLst/>
                <a:cxnLst/>
                <a:rect l="l" t="t" r="r" b="b"/>
                <a:pathLst>
                  <a:path w="1652142" h="1665940">
                    <a:moveTo>
                      <a:pt x="898689" y="548008"/>
                    </a:moveTo>
                    <a:cubicBezTo>
                      <a:pt x="737950" y="504938"/>
                      <a:pt x="572731" y="600328"/>
                      <a:pt x="529661" y="761066"/>
                    </a:cubicBezTo>
                    <a:cubicBezTo>
                      <a:pt x="486591" y="921805"/>
                      <a:pt x="581980" y="1087025"/>
                      <a:pt x="742719" y="1130094"/>
                    </a:cubicBezTo>
                    <a:cubicBezTo>
                      <a:pt x="903458" y="1173164"/>
                      <a:pt x="1068677" y="1077775"/>
                      <a:pt x="1111747" y="917036"/>
                    </a:cubicBezTo>
                    <a:cubicBezTo>
                      <a:pt x="1154817" y="756297"/>
                      <a:pt x="1059428" y="591077"/>
                      <a:pt x="898689" y="548008"/>
                    </a:cubicBezTo>
                    <a:close/>
                    <a:moveTo>
                      <a:pt x="952303" y="347916"/>
                    </a:moveTo>
                    <a:cubicBezTo>
                      <a:pt x="1223549" y="420596"/>
                      <a:pt x="1384519" y="699404"/>
                      <a:pt x="1311839" y="970650"/>
                    </a:cubicBezTo>
                    <a:cubicBezTo>
                      <a:pt x="1239159" y="1241896"/>
                      <a:pt x="960351" y="1402866"/>
                      <a:pt x="689105" y="1330186"/>
                    </a:cubicBezTo>
                    <a:cubicBezTo>
                      <a:pt x="417859" y="1257506"/>
                      <a:pt x="256889" y="978698"/>
                      <a:pt x="329569" y="707451"/>
                    </a:cubicBezTo>
                    <a:cubicBezTo>
                      <a:pt x="402249" y="436205"/>
                      <a:pt x="681057" y="275235"/>
                      <a:pt x="952303" y="347916"/>
                    </a:cubicBezTo>
                    <a:close/>
                    <a:moveTo>
                      <a:pt x="971799" y="275155"/>
                    </a:moveTo>
                    <a:cubicBezTo>
                      <a:pt x="660368" y="191707"/>
                      <a:pt x="340256" y="376524"/>
                      <a:pt x="256808" y="687955"/>
                    </a:cubicBezTo>
                    <a:cubicBezTo>
                      <a:pt x="173361" y="999387"/>
                      <a:pt x="358178" y="1319499"/>
                      <a:pt x="669609" y="1402947"/>
                    </a:cubicBezTo>
                    <a:cubicBezTo>
                      <a:pt x="981040" y="1486395"/>
                      <a:pt x="1301152" y="1301577"/>
                      <a:pt x="1384600" y="990146"/>
                    </a:cubicBezTo>
                    <a:cubicBezTo>
                      <a:pt x="1468047" y="678715"/>
                      <a:pt x="1283230" y="358603"/>
                      <a:pt x="971799" y="275155"/>
                    </a:cubicBezTo>
                    <a:close/>
                    <a:moveTo>
                      <a:pt x="1652142" y="394531"/>
                    </a:moveTo>
                    <a:lnTo>
                      <a:pt x="1649662" y="403784"/>
                    </a:lnTo>
                    <a:lnTo>
                      <a:pt x="1647140" y="399895"/>
                    </a:lnTo>
                    <a:close/>
                    <a:moveTo>
                      <a:pt x="1158157" y="65026"/>
                    </a:moveTo>
                    <a:lnTo>
                      <a:pt x="1154679" y="271718"/>
                    </a:lnTo>
                    <a:lnTo>
                      <a:pt x="1148331" y="270017"/>
                    </a:lnTo>
                    <a:cubicBezTo>
                      <a:pt x="1200055" y="299127"/>
                      <a:pt x="1246804" y="334821"/>
                      <a:pt x="1286346" y="377149"/>
                    </a:cubicBezTo>
                    <a:lnTo>
                      <a:pt x="1470353" y="331395"/>
                    </a:lnTo>
                    <a:lnTo>
                      <a:pt x="1588305" y="553229"/>
                    </a:lnTo>
                    <a:lnTo>
                      <a:pt x="1457194" y="671432"/>
                    </a:lnTo>
                    <a:cubicBezTo>
                      <a:pt x="1473630" y="731297"/>
                      <a:pt x="1481376" y="793983"/>
                      <a:pt x="1478595" y="857704"/>
                    </a:cubicBezTo>
                    <a:lnTo>
                      <a:pt x="1642362" y="948616"/>
                    </a:lnTo>
                    <a:lnTo>
                      <a:pt x="1577335" y="1191298"/>
                    </a:lnTo>
                    <a:lnTo>
                      <a:pt x="1378614" y="1187955"/>
                    </a:lnTo>
                    <a:cubicBezTo>
                      <a:pt x="1353489" y="1229936"/>
                      <a:pt x="1323048" y="1267799"/>
                      <a:pt x="1288939" y="1301599"/>
                    </a:cubicBezTo>
                    <a:lnTo>
                      <a:pt x="1354201" y="1471932"/>
                    </a:lnTo>
                    <a:lnTo>
                      <a:pt x="1148396" y="1616039"/>
                    </a:lnTo>
                    <a:lnTo>
                      <a:pt x="992294" y="1480516"/>
                    </a:lnTo>
                    <a:lnTo>
                      <a:pt x="1011291" y="1467215"/>
                    </a:lnTo>
                    <a:cubicBezTo>
                      <a:pt x="951500" y="1486565"/>
                      <a:pt x="888271" y="1495869"/>
                      <a:pt x="823805" y="1495510"/>
                    </a:cubicBezTo>
                    <a:lnTo>
                      <a:pt x="729193" y="1665940"/>
                    </a:lnTo>
                    <a:lnTo>
                      <a:pt x="486511" y="1600914"/>
                    </a:lnTo>
                    <a:lnTo>
                      <a:pt x="489790" y="1406012"/>
                    </a:lnTo>
                    <a:cubicBezTo>
                      <a:pt x="438364" y="1376702"/>
                      <a:pt x="391917" y="1340859"/>
                      <a:pt x="352658" y="1298452"/>
                    </a:cubicBezTo>
                    <a:lnTo>
                      <a:pt x="355803" y="1305197"/>
                    </a:lnTo>
                    <a:lnTo>
                      <a:pt x="152856" y="1344512"/>
                    </a:lnTo>
                    <a:lnTo>
                      <a:pt x="46675" y="1116809"/>
                    </a:lnTo>
                    <a:lnTo>
                      <a:pt x="183929" y="1005520"/>
                    </a:lnTo>
                    <a:cubicBezTo>
                      <a:pt x="169279" y="951824"/>
                      <a:pt x="161626" y="895865"/>
                      <a:pt x="161615" y="838915"/>
                    </a:cubicBezTo>
                    <a:lnTo>
                      <a:pt x="0" y="749197"/>
                    </a:lnTo>
                    <a:lnTo>
                      <a:pt x="65026" y="506515"/>
                    </a:lnTo>
                    <a:lnTo>
                      <a:pt x="250227" y="509630"/>
                    </a:lnTo>
                    <a:cubicBezTo>
                      <a:pt x="275353" y="465291"/>
                      <a:pt x="305693" y="424864"/>
                      <a:pt x="340015" y="388679"/>
                    </a:cubicBezTo>
                    <a:lnTo>
                      <a:pt x="277984" y="197357"/>
                    </a:lnTo>
                    <a:lnTo>
                      <a:pt x="491050" y="64219"/>
                    </a:lnTo>
                    <a:lnTo>
                      <a:pt x="639843" y="207726"/>
                    </a:lnTo>
                    <a:lnTo>
                      <a:pt x="638348" y="208660"/>
                    </a:lnTo>
                    <a:cubicBezTo>
                      <a:pt x="696840" y="190256"/>
                      <a:pt x="758594" y="181748"/>
                      <a:pt x="821488" y="182440"/>
                    </a:cubicBezTo>
                    <a:lnTo>
                      <a:pt x="815140" y="180739"/>
                    </a:lnTo>
                    <a:lnTo>
                      <a:pt x="91547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99" name="Oval 21">
                <a:extLst>
                  <a:ext uri="{FF2B5EF4-FFF2-40B4-BE49-F238E27FC236}">
                    <a16:creationId xmlns:a16="http://schemas.microsoft.com/office/drawing/2014/main" id="{8F17A8A7-6312-4CA3-A747-740EE093E20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267966" y="2356564"/>
                <a:ext cx="134128" cy="135249"/>
              </a:xfrm>
              <a:custGeom>
                <a:avLst/>
                <a:gdLst/>
                <a:ahLst/>
                <a:cxnLst/>
                <a:rect l="l" t="t" r="r" b="b"/>
                <a:pathLst>
                  <a:path w="1652142" h="1665940">
                    <a:moveTo>
                      <a:pt x="898689" y="548008"/>
                    </a:moveTo>
                    <a:cubicBezTo>
                      <a:pt x="737950" y="504938"/>
                      <a:pt x="572731" y="600328"/>
                      <a:pt x="529661" y="761066"/>
                    </a:cubicBezTo>
                    <a:cubicBezTo>
                      <a:pt x="486591" y="921805"/>
                      <a:pt x="581980" y="1087025"/>
                      <a:pt x="742719" y="1130094"/>
                    </a:cubicBezTo>
                    <a:cubicBezTo>
                      <a:pt x="903458" y="1173164"/>
                      <a:pt x="1068677" y="1077775"/>
                      <a:pt x="1111747" y="917036"/>
                    </a:cubicBezTo>
                    <a:cubicBezTo>
                      <a:pt x="1154817" y="756297"/>
                      <a:pt x="1059428" y="591077"/>
                      <a:pt x="898689" y="548008"/>
                    </a:cubicBezTo>
                    <a:close/>
                    <a:moveTo>
                      <a:pt x="952303" y="347916"/>
                    </a:moveTo>
                    <a:cubicBezTo>
                      <a:pt x="1223549" y="420596"/>
                      <a:pt x="1384519" y="699404"/>
                      <a:pt x="1311839" y="970650"/>
                    </a:cubicBezTo>
                    <a:cubicBezTo>
                      <a:pt x="1239159" y="1241896"/>
                      <a:pt x="960351" y="1402866"/>
                      <a:pt x="689105" y="1330186"/>
                    </a:cubicBezTo>
                    <a:cubicBezTo>
                      <a:pt x="417859" y="1257506"/>
                      <a:pt x="256889" y="978698"/>
                      <a:pt x="329569" y="707451"/>
                    </a:cubicBezTo>
                    <a:cubicBezTo>
                      <a:pt x="402249" y="436205"/>
                      <a:pt x="681057" y="275235"/>
                      <a:pt x="952303" y="347916"/>
                    </a:cubicBezTo>
                    <a:close/>
                    <a:moveTo>
                      <a:pt x="971799" y="275155"/>
                    </a:moveTo>
                    <a:cubicBezTo>
                      <a:pt x="660368" y="191707"/>
                      <a:pt x="340256" y="376524"/>
                      <a:pt x="256808" y="687955"/>
                    </a:cubicBezTo>
                    <a:cubicBezTo>
                      <a:pt x="173361" y="999387"/>
                      <a:pt x="358178" y="1319499"/>
                      <a:pt x="669609" y="1402947"/>
                    </a:cubicBezTo>
                    <a:cubicBezTo>
                      <a:pt x="981040" y="1486395"/>
                      <a:pt x="1301152" y="1301577"/>
                      <a:pt x="1384600" y="990146"/>
                    </a:cubicBezTo>
                    <a:cubicBezTo>
                      <a:pt x="1468047" y="678715"/>
                      <a:pt x="1283230" y="358603"/>
                      <a:pt x="971799" y="275155"/>
                    </a:cubicBezTo>
                    <a:close/>
                    <a:moveTo>
                      <a:pt x="1652142" y="394531"/>
                    </a:moveTo>
                    <a:lnTo>
                      <a:pt x="1649662" y="403784"/>
                    </a:lnTo>
                    <a:lnTo>
                      <a:pt x="1647140" y="399895"/>
                    </a:lnTo>
                    <a:close/>
                    <a:moveTo>
                      <a:pt x="1158157" y="65026"/>
                    </a:moveTo>
                    <a:lnTo>
                      <a:pt x="1154679" y="271718"/>
                    </a:lnTo>
                    <a:lnTo>
                      <a:pt x="1148331" y="270017"/>
                    </a:lnTo>
                    <a:cubicBezTo>
                      <a:pt x="1200055" y="299127"/>
                      <a:pt x="1246804" y="334821"/>
                      <a:pt x="1286346" y="377149"/>
                    </a:cubicBezTo>
                    <a:lnTo>
                      <a:pt x="1470353" y="331395"/>
                    </a:lnTo>
                    <a:lnTo>
                      <a:pt x="1588305" y="553229"/>
                    </a:lnTo>
                    <a:lnTo>
                      <a:pt x="1457194" y="671432"/>
                    </a:lnTo>
                    <a:cubicBezTo>
                      <a:pt x="1473630" y="731297"/>
                      <a:pt x="1481376" y="793983"/>
                      <a:pt x="1478595" y="857704"/>
                    </a:cubicBezTo>
                    <a:lnTo>
                      <a:pt x="1642362" y="948616"/>
                    </a:lnTo>
                    <a:lnTo>
                      <a:pt x="1577335" y="1191298"/>
                    </a:lnTo>
                    <a:lnTo>
                      <a:pt x="1378614" y="1187955"/>
                    </a:lnTo>
                    <a:cubicBezTo>
                      <a:pt x="1353489" y="1229936"/>
                      <a:pt x="1323048" y="1267799"/>
                      <a:pt x="1288939" y="1301599"/>
                    </a:cubicBezTo>
                    <a:lnTo>
                      <a:pt x="1354201" y="1471932"/>
                    </a:lnTo>
                    <a:lnTo>
                      <a:pt x="1148396" y="1616039"/>
                    </a:lnTo>
                    <a:lnTo>
                      <a:pt x="992294" y="1480516"/>
                    </a:lnTo>
                    <a:lnTo>
                      <a:pt x="1011291" y="1467215"/>
                    </a:lnTo>
                    <a:cubicBezTo>
                      <a:pt x="951500" y="1486565"/>
                      <a:pt x="888271" y="1495869"/>
                      <a:pt x="823805" y="1495510"/>
                    </a:cubicBezTo>
                    <a:lnTo>
                      <a:pt x="729193" y="1665940"/>
                    </a:lnTo>
                    <a:lnTo>
                      <a:pt x="486511" y="1600914"/>
                    </a:lnTo>
                    <a:lnTo>
                      <a:pt x="489790" y="1406012"/>
                    </a:lnTo>
                    <a:cubicBezTo>
                      <a:pt x="438364" y="1376702"/>
                      <a:pt x="391917" y="1340859"/>
                      <a:pt x="352658" y="1298452"/>
                    </a:cubicBezTo>
                    <a:lnTo>
                      <a:pt x="355803" y="1305197"/>
                    </a:lnTo>
                    <a:lnTo>
                      <a:pt x="152856" y="1344512"/>
                    </a:lnTo>
                    <a:lnTo>
                      <a:pt x="46675" y="1116809"/>
                    </a:lnTo>
                    <a:lnTo>
                      <a:pt x="183929" y="1005520"/>
                    </a:lnTo>
                    <a:cubicBezTo>
                      <a:pt x="169279" y="951824"/>
                      <a:pt x="161626" y="895865"/>
                      <a:pt x="161615" y="838915"/>
                    </a:cubicBezTo>
                    <a:lnTo>
                      <a:pt x="0" y="749197"/>
                    </a:lnTo>
                    <a:lnTo>
                      <a:pt x="65026" y="506515"/>
                    </a:lnTo>
                    <a:lnTo>
                      <a:pt x="250227" y="509630"/>
                    </a:lnTo>
                    <a:cubicBezTo>
                      <a:pt x="275353" y="465291"/>
                      <a:pt x="305693" y="424864"/>
                      <a:pt x="340015" y="388679"/>
                    </a:cubicBezTo>
                    <a:lnTo>
                      <a:pt x="277984" y="197357"/>
                    </a:lnTo>
                    <a:lnTo>
                      <a:pt x="491050" y="64219"/>
                    </a:lnTo>
                    <a:lnTo>
                      <a:pt x="639843" y="207726"/>
                    </a:lnTo>
                    <a:lnTo>
                      <a:pt x="638348" y="208660"/>
                    </a:lnTo>
                    <a:cubicBezTo>
                      <a:pt x="696840" y="190256"/>
                      <a:pt x="758594" y="181748"/>
                      <a:pt x="821488" y="182440"/>
                    </a:cubicBezTo>
                    <a:lnTo>
                      <a:pt x="815140" y="180739"/>
                    </a:lnTo>
                    <a:lnTo>
                      <a:pt x="91547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00" name="Oval 21">
                <a:extLst>
                  <a:ext uri="{FF2B5EF4-FFF2-40B4-BE49-F238E27FC236}">
                    <a16:creationId xmlns:a16="http://schemas.microsoft.com/office/drawing/2014/main" id="{C9CEFA61-88BF-44B3-B3E9-F516DCB9E58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091720" y="2905247"/>
                <a:ext cx="282537" cy="284898"/>
              </a:xfrm>
              <a:custGeom>
                <a:avLst/>
                <a:gdLst/>
                <a:ahLst/>
                <a:cxnLst/>
                <a:rect l="l" t="t" r="r" b="b"/>
                <a:pathLst>
                  <a:path w="1652142" h="1665940">
                    <a:moveTo>
                      <a:pt x="898689" y="548008"/>
                    </a:moveTo>
                    <a:cubicBezTo>
                      <a:pt x="737950" y="504938"/>
                      <a:pt x="572731" y="600328"/>
                      <a:pt x="529661" y="761066"/>
                    </a:cubicBezTo>
                    <a:cubicBezTo>
                      <a:pt x="486591" y="921805"/>
                      <a:pt x="581980" y="1087025"/>
                      <a:pt x="742719" y="1130094"/>
                    </a:cubicBezTo>
                    <a:cubicBezTo>
                      <a:pt x="903458" y="1173164"/>
                      <a:pt x="1068677" y="1077775"/>
                      <a:pt x="1111747" y="917036"/>
                    </a:cubicBezTo>
                    <a:cubicBezTo>
                      <a:pt x="1154817" y="756297"/>
                      <a:pt x="1059428" y="591077"/>
                      <a:pt x="898689" y="548008"/>
                    </a:cubicBezTo>
                    <a:close/>
                    <a:moveTo>
                      <a:pt x="952303" y="347916"/>
                    </a:moveTo>
                    <a:cubicBezTo>
                      <a:pt x="1223549" y="420596"/>
                      <a:pt x="1384519" y="699404"/>
                      <a:pt x="1311839" y="970650"/>
                    </a:cubicBezTo>
                    <a:cubicBezTo>
                      <a:pt x="1239159" y="1241896"/>
                      <a:pt x="960351" y="1402866"/>
                      <a:pt x="689105" y="1330186"/>
                    </a:cubicBezTo>
                    <a:cubicBezTo>
                      <a:pt x="417859" y="1257506"/>
                      <a:pt x="256889" y="978698"/>
                      <a:pt x="329569" y="707451"/>
                    </a:cubicBezTo>
                    <a:cubicBezTo>
                      <a:pt x="402249" y="436205"/>
                      <a:pt x="681057" y="275235"/>
                      <a:pt x="952303" y="347916"/>
                    </a:cubicBezTo>
                    <a:close/>
                    <a:moveTo>
                      <a:pt x="971799" y="275155"/>
                    </a:moveTo>
                    <a:cubicBezTo>
                      <a:pt x="660368" y="191707"/>
                      <a:pt x="340256" y="376524"/>
                      <a:pt x="256808" y="687955"/>
                    </a:cubicBezTo>
                    <a:cubicBezTo>
                      <a:pt x="173361" y="999387"/>
                      <a:pt x="358178" y="1319499"/>
                      <a:pt x="669609" y="1402947"/>
                    </a:cubicBezTo>
                    <a:cubicBezTo>
                      <a:pt x="981040" y="1486395"/>
                      <a:pt x="1301152" y="1301577"/>
                      <a:pt x="1384600" y="990146"/>
                    </a:cubicBezTo>
                    <a:cubicBezTo>
                      <a:pt x="1468047" y="678715"/>
                      <a:pt x="1283230" y="358603"/>
                      <a:pt x="971799" y="275155"/>
                    </a:cubicBezTo>
                    <a:close/>
                    <a:moveTo>
                      <a:pt x="1652142" y="394531"/>
                    </a:moveTo>
                    <a:lnTo>
                      <a:pt x="1649662" y="403784"/>
                    </a:lnTo>
                    <a:lnTo>
                      <a:pt x="1647140" y="399895"/>
                    </a:lnTo>
                    <a:close/>
                    <a:moveTo>
                      <a:pt x="1158157" y="65026"/>
                    </a:moveTo>
                    <a:lnTo>
                      <a:pt x="1154679" y="271718"/>
                    </a:lnTo>
                    <a:lnTo>
                      <a:pt x="1148331" y="270017"/>
                    </a:lnTo>
                    <a:cubicBezTo>
                      <a:pt x="1200055" y="299127"/>
                      <a:pt x="1246804" y="334821"/>
                      <a:pt x="1286346" y="377149"/>
                    </a:cubicBezTo>
                    <a:lnTo>
                      <a:pt x="1470353" y="331395"/>
                    </a:lnTo>
                    <a:lnTo>
                      <a:pt x="1588305" y="553229"/>
                    </a:lnTo>
                    <a:lnTo>
                      <a:pt x="1457194" y="671432"/>
                    </a:lnTo>
                    <a:cubicBezTo>
                      <a:pt x="1473630" y="731297"/>
                      <a:pt x="1481376" y="793983"/>
                      <a:pt x="1478595" y="857704"/>
                    </a:cubicBezTo>
                    <a:lnTo>
                      <a:pt x="1642362" y="948616"/>
                    </a:lnTo>
                    <a:lnTo>
                      <a:pt x="1577335" y="1191298"/>
                    </a:lnTo>
                    <a:lnTo>
                      <a:pt x="1378614" y="1187955"/>
                    </a:lnTo>
                    <a:cubicBezTo>
                      <a:pt x="1353489" y="1229936"/>
                      <a:pt x="1323048" y="1267799"/>
                      <a:pt x="1288939" y="1301599"/>
                    </a:cubicBezTo>
                    <a:lnTo>
                      <a:pt x="1354201" y="1471932"/>
                    </a:lnTo>
                    <a:lnTo>
                      <a:pt x="1148396" y="1616039"/>
                    </a:lnTo>
                    <a:lnTo>
                      <a:pt x="992294" y="1480516"/>
                    </a:lnTo>
                    <a:lnTo>
                      <a:pt x="1011291" y="1467215"/>
                    </a:lnTo>
                    <a:cubicBezTo>
                      <a:pt x="951500" y="1486565"/>
                      <a:pt x="888271" y="1495869"/>
                      <a:pt x="823805" y="1495510"/>
                    </a:cubicBezTo>
                    <a:lnTo>
                      <a:pt x="729193" y="1665940"/>
                    </a:lnTo>
                    <a:lnTo>
                      <a:pt x="486511" y="1600914"/>
                    </a:lnTo>
                    <a:lnTo>
                      <a:pt x="489790" y="1406012"/>
                    </a:lnTo>
                    <a:cubicBezTo>
                      <a:pt x="438364" y="1376702"/>
                      <a:pt x="391917" y="1340859"/>
                      <a:pt x="352658" y="1298452"/>
                    </a:cubicBezTo>
                    <a:lnTo>
                      <a:pt x="355803" y="1305197"/>
                    </a:lnTo>
                    <a:lnTo>
                      <a:pt x="152856" y="1344512"/>
                    </a:lnTo>
                    <a:lnTo>
                      <a:pt x="46675" y="1116809"/>
                    </a:lnTo>
                    <a:lnTo>
                      <a:pt x="183929" y="1005520"/>
                    </a:lnTo>
                    <a:cubicBezTo>
                      <a:pt x="169279" y="951824"/>
                      <a:pt x="161626" y="895865"/>
                      <a:pt x="161615" y="838915"/>
                    </a:cubicBezTo>
                    <a:lnTo>
                      <a:pt x="0" y="749197"/>
                    </a:lnTo>
                    <a:lnTo>
                      <a:pt x="65026" y="506515"/>
                    </a:lnTo>
                    <a:lnTo>
                      <a:pt x="250227" y="509630"/>
                    </a:lnTo>
                    <a:cubicBezTo>
                      <a:pt x="275353" y="465291"/>
                      <a:pt x="305693" y="424864"/>
                      <a:pt x="340015" y="388679"/>
                    </a:cubicBezTo>
                    <a:lnTo>
                      <a:pt x="277984" y="197357"/>
                    </a:lnTo>
                    <a:lnTo>
                      <a:pt x="491050" y="64219"/>
                    </a:lnTo>
                    <a:lnTo>
                      <a:pt x="639843" y="207726"/>
                    </a:lnTo>
                    <a:lnTo>
                      <a:pt x="638348" y="208660"/>
                    </a:lnTo>
                    <a:cubicBezTo>
                      <a:pt x="696840" y="190256"/>
                      <a:pt x="758594" y="181748"/>
                      <a:pt x="821488" y="182440"/>
                    </a:cubicBezTo>
                    <a:lnTo>
                      <a:pt x="815140" y="180739"/>
                    </a:lnTo>
                    <a:lnTo>
                      <a:pt x="91547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01" name="Oval 21">
                <a:extLst>
                  <a:ext uri="{FF2B5EF4-FFF2-40B4-BE49-F238E27FC236}">
                    <a16:creationId xmlns:a16="http://schemas.microsoft.com/office/drawing/2014/main" id="{5A7CFBD7-A310-4BF7-A2D1-4859F309D74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731788" y="2312226"/>
                <a:ext cx="134128" cy="135249"/>
              </a:xfrm>
              <a:custGeom>
                <a:avLst/>
                <a:gdLst/>
                <a:ahLst/>
                <a:cxnLst/>
                <a:rect l="l" t="t" r="r" b="b"/>
                <a:pathLst>
                  <a:path w="1652142" h="1665940">
                    <a:moveTo>
                      <a:pt x="898689" y="548008"/>
                    </a:moveTo>
                    <a:cubicBezTo>
                      <a:pt x="737950" y="504938"/>
                      <a:pt x="572731" y="600328"/>
                      <a:pt x="529661" y="761066"/>
                    </a:cubicBezTo>
                    <a:cubicBezTo>
                      <a:pt x="486591" y="921805"/>
                      <a:pt x="581980" y="1087025"/>
                      <a:pt x="742719" y="1130094"/>
                    </a:cubicBezTo>
                    <a:cubicBezTo>
                      <a:pt x="903458" y="1173164"/>
                      <a:pt x="1068677" y="1077775"/>
                      <a:pt x="1111747" y="917036"/>
                    </a:cubicBezTo>
                    <a:cubicBezTo>
                      <a:pt x="1154817" y="756297"/>
                      <a:pt x="1059428" y="591077"/>
                      <a:pt x="898689" y="548008"/>
                    </a:cubicBezTo>
                    <a:close/>
                    <a:moveTo>
                      <a:pt x="952303" y="347916"/>
                    </a:moveTo>
                    <a:cubicBezTo>
                      <a:pt x="1223549" y="420596"/>
                      <a:pt x="1384519" y="699404"/>
                      <a:pt x="1311839" y="970650"/>
                    </a:cubicBezTo>
                    <a:cubicBezTo>
                      <a:pt x="1239159" y="1241896"/>
                      <a:pt x="960351" y="1402866"/>
                      <a:pt x="689105" y="1330186"/>
                    </a:cubicBezTo>
                    <a:cubicBezTo>
                      <a:pt x="417859" y="1257506"/>
                      <a:pt x="256889" y="978698"/>
                      <a:pt x="329569" y="707451"/>
                    </a:cubicBezTo>
                    <a:cubicBezTo>
                      <a:pt x="402249" y="436205"/>
                      <a:pt x="681057" y="275235"/>
                      <a:pt x="952303" y="347916"/>
                    </a:cubicBezTo>
                    <a:close/>
                    <a:moveTo>
                      <a:pt x="971799" y="275155"/>
                    </a:moveTo>
                    <a:cubicBezTo>
                      <a:pt x="660368" y="191707"/>
                      <a:pt x="340256" y="376524"/>
                      <a:pt x="256808" y="687955"/>
                    </a:cubicBezTo>
                    <a:cubicBezTo>
                      <a:pt x="173361" y="999387"/>
                      <a:pt x="358178" y="1319499"/>
                      <a:pt x="669609" y="1402947"/>
                    </a:cubicBezTo>
                    <a:cubicBezTo>
                      <a:pt x="981040" y="1486395"/>
                      <a:pt x="1301152" y="1301577"/>
                      <a:pt x="1384600" y="990146"/>
                    </a:cubicBezTo>
                    <a:cubicBezTo>
                      <a:pt x="1468047" y="678715"/>
                      <a:pt x="1283230" y="358603"/>
                      <a:pt x="971799" y="275155"/>
                    </a:cubicBezTo>
                    <a:close/>
                    <a:moveTo>
                      <a:pt x="1652142" y="394531"/>
                    </a:moveTo>
                    <a:lnTo>
                      <a:pt x="1649662" y="403784"/>
                    </a:lnTo>
                    <a:lnTo>
                      <a:pt x="1647140" y="399895"/>
                    </a:lnTo>
                    <a:close/>
                    <a:moveTo>
                      <a:pt x="1158157" y="65026"/>
                    </a:moveTo>
                    <a:lnTo>
                      <a:pt x="1154679" y="271718"/>
                    </a:lnTo>
                    <a:lnTo>
                      <a:pt x="1148331" y="270017"/>
                    </a:lnTo>
                    <a:cubicBezTo>
                      <a:pt x="1200055" y="299127"/>
                      <a:pt x="1246804" y="334821"/>
                      <a:pt x="1286346" y="377149"/>
                    </a:cubicBezTo>
                    <a:lnTo>
                      <a:pt x="1470353" y="331395"/>
                    </a:lnTo>
                    <a:lnTo>
                      <a:pt x="1588305" y="553229"/>
                    </a:lnTo>
                    <a:lnTo>
                      <a:pt x="1457194" y="671432"/>
                    </a:lnTo>
                    <a:cubicBezTo>
                      <a:pt x="1473630" y="731297"/>
                      <a:pt x="1481376" y="793983"/>
                      <a:pt x="1478595" y="857704"/>
                    </a:cubicBezTo>
                    <a:lnTo>
                      <a:pt x="1642362" y="948616"/>
                    </a:lnTo>
                    <a:lnTo>
                      <a:pt x="1577335" y="1191298"/>
                    </a:lnTo>
                    <a:lnTo>
                      <a:pt x="1378614" y="1187955"/>
                    </a:lnTo>
                    <a:cubicBezTo>
                      <a:pt x="1353489" y="1229936"/>
                      <a:pt x="1323048" y="1267799"/>
                      <a:pt x="1288939" y="1301599"/>
                    </a:cubicBezTo>
                    <a:lnTo>
                      <a:pt x="1354201" y="1471932"/>
                    </a:lnTo>
                    <a:lnTo>
                      <a:pt x="1148396" y="1616039"/>
                    </a:lnTo>
                    <a:lnTo>
                      <a:pt x="992294" y="1480516"/>
                    </a:lnTo>
                    <a:lnTo>
                      <a:pt x="1011291" y="1467215"/>
                    </a:lnTo>
                    <a:cubicBezTo>
                      <a:pt x="951500" y="1486565"/>
                      <a:pt x="888271" y="1495869"/>
                      <a:pt x="823805" y="1495510"/>
                    </a:cubicBezTo>
                    <a:lnTo>
                      <a:pt x="729193" y="1665940"/>
                    </a:lnTo>
                    <a:lnTo>
                      <a:pt x="486511" y="1600914"/>
                    </a:lnTo>
                    <a:lnTo>
                      <a:pt x="489790" y="1406012"/>
                    </a:lnTo>
                    <a:cubicBezTo>
                      <a:pt x="438364" y="1376702"/>
                      <a:pt x="391917" y="1340859"/>
                      <a:pt x="352658" y="1298452"/>
                    </a:cubicBezTo>
                    <a:lnTo>
                      <a:pt x="355803" y="1305197"/>
                    </a:lnTo>
                    <a:lnTo>
                      <a:pt x="152856" y="1344512"/>
                    </a:lnTo>
                    <a:lnTo>
                      <a:pt x="46675" y="1116809"/>
                    </a:lnTo>
                    <a:lnTo>
                      <a:pt x="183929" y="1005520"/>
                    </a:lnTo>
                    <a:cubicBezTo>
                      <a:pt x="169279" y="951824"/>
                      <a:pt x="161626" y="895865"/>
                      <a:pt x="161615" y="838915"/>
                    </a:cubicBezTo>
                    <a:lnTo>
                      <a:pt x="0" y="749197"/>
                    </a:lnTo>
                    <a:lnTo>
                      <a:pt x="65026" y="506515"/>
                    </a:lnTo>
                    <a:lnTo>
                      <a:pt x="250227" y="509630"/>
                    </a:lnTo>
                    <a:cubicBezTo>
                      <a:pt x="275353" y="465291"/>
                      <a:pt x="305693" y="424864"/>
                      <a:pt x="340015" y="388679"/>
                    </a:cubicBezTo>
                    <a:lnTo>
                      <a:pt x="277984" y="197357"/>
                    </a:lnTo>
                    <a:lnTo>
                      <a:pt x="491050" y="64219"/>
                    </a:lnTo>
                    <a:lnTo>
                      <a:pt x="639843" y="207726"/>
                    </a:lnTo>
                    <a:lnTo>
                      <a:pt x="638348" y="208660"/>
                    </a:lnTo>
                    <a:cubicBezTo>
                      <a:pt x="696840" y="190256"/>
                      <a:pt x="758594" y="181748"/>
                      <a:pt x="821488" y="182440"/>
                    </a:cubicBezTo>
                    <a:lnTo>
                      <a:pt x="815140" y="180739"/>
                    </a:lnTo>
                    <a:lnTo>
                      <a:pt x="91547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02" name="Oval 21">
                <a:extLst>
                  <a:ext uri="{FF2B5EF4-FFF2-40B4-BE49-F238E27FC236}">
                    <a16:creationId xmlns:a16="http://schemas.microsoft.com/office/drawing/2014/main" id="{85CDC60B-8643-435F-B197-E6A1A084C90E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375171">
                <a:off x="1770483" y="2955490"/>
                <a:ext cx="216579" cy="218390"/>
              </a:xfrm>
              <a:custGeom>
                <a:avLst/>
                <a:gdLst/>
                <a:ahLst/>
                <a:cxnLst/>
                <a:rect l="l" t="t" r="r" b="b"/>
                <a:pathLst>
                  <a:path w="1652142" h="1665940">
                    <a:moveTo>
                      <a:pt x="898689" y="548008"/>
                    </a:moveTo>
                    <a:cubicBezTo>
                      <a:pt x="737950" y="504938"/>
                      <a:pt x="572731" y="600328"/>
                      <a:pt x="529661" y="761066"/>
                    </a:cubicBezTo>
                    <a:cubicBezTo>
                      <a:pt x="486591" y="921805"/>
                      <a:pt x="581980" y="1087025"/>
                      <a:pt x="742719" y="1130094"/>
                    </a:cubicBezTo>
                    <a:cubicBezTo>
                      <a:pt x="903458" y="1173164"/>
                      <a:pt x="1068677" y="1077775"/>
                      <a:pt x="1111747" y="917036"/>
                    </a:cubicBezTo>
                    <a:cubicBezTo>
                      <a:pt x="1154817" y="756297"/>
                      <a:pt x="1059428" y="591077"/>
                      <a:pt x="898689" y="548008"/>
                    </a:cubicBezTo>
                    <a:close/>
                    <a:moveTo>
                      <a:pt x="952303" y="347916"/>
                    </a:moveTo>
                    <a:cubicBezTo>
                      <a:pt x="1223549" y="420596"/>
                      <a:pt x="1384519" y="699404"/>
                      <a:pt x="1311839" y="970650"/>
                    </a:cubicBezTo>
                    <a:cubicBezTo>
                      <a:pt x="1239159" y="1241896"/>
                      <a:pt x="960351" y="1402866"/>
                      <a:pt x="689105" y="1330186"/>
                    </a:cubicBezTo>
                    <a:cubicBezTo>
                      <a:pt x="417859" y="1257506"/>
                      <a:pt x="256889" y="978698"/>
                      <a:pt x="329569" y="707451"/>
                    </a:cubicBezTo>
                    <a:cubicBezTo>
                      <a:pt x="402249" y="436205"/>
                      <a:pt x="681057" y="275235"/>
                      <a:pt x="952303" y="347916"/>
                    </a:cubicBezTo>
                    <a:close/>
                    <a:moveTo>
                      <a:pt x="971799" y="275155"/>
                    </a:moveTo>
                    <a:cubicBezTo>
                      <a:pt x="660368" y="191707"/>
                      <a:pt x="340256" y="376524"/>
                      <a:pt x="256808" y="687955"/>
                    </a:cubicBezTo>
                    <a:cubicBezTo>
                      <a:pt x="173361" y="999387"/>
                      <a:pt x="358178" y="1319499"/>
                      <a:pt x="669609" y="1402947"/>
                    </a:cubicBezTo>
                    <a:cubicBezTo>
                      <a:pt x="981040" y="1486395"/>
                      <a:pt x="1301152" y="1301577"/>
                      <a:pt x="1384600" y="990146"/>
                    </a:cubicBezTo>
                    <a:cubicBezTo>
                      <a:pt x="1468047" y="678715"/>
                      <a:pt x="1283230" y="358603"/>
                      <a:pt x="971799" y="275155"/>
                    </a:cubicBezTo>
                    <a:close/>
                    <a:moveTo>
                      <a:pt x="1652142" y="394531"/>
                    </a:moveTo>
                    <a:lnTo>
                      <a:pt x="1649662" y="403784"/>
                    </a:lnTo>
                    <a:lnTo>
                      <a:pt x="1647140" y="399895"/>
                    </a:lnTo>
                    <a:close/>
                    <a:moveTo>
                      <a:pt x="1158157" y="65026"/>
                    </a:moveTo>
                    <a:lnTo>
                      <a:pt x="1154679" y="271718"/>
                    </a:lnTo>
                    <a:lnTo>
                      <a:pt x="1148331" y="270017"/>
                    </a:lnTo>
                    <a:cubicBezTo>
                      <a:pt x="1200055" y="299127"/>
                      <a:pt x="1246804" y="334821"/>
                      <a:pt x="1286346" y="377149"/>
                    </a:cubicBezTo>
                    <a:lnTo>
                      <a:pt x="1470353" y="331395"/>
                    </a:lnTo>
                    <a:lnTo>
                      <a:pt x="1588305" y="553229"/>
                    </a:lnTo>
                    <a:lnTo>
                      <a:pt x="1457194" y="671432"/>
                    </a:lnTo>
                    <a:cubicBezTo>
                      <a:pt x="1473630" y="731297"/>
                      <a:pt x="1481376" y="793983"/>
                      <a:pt x="1478595" y="857704"/>
                    </a:cubicBezTo>
                    <a:lnTo>
                      <a:pt x="1642362" y="948616"/>
                    </a:lnTo>
                    <a:lnTo>
                      <a:pt x="1577335" y="1191298"/>
                    </a:lnTo>
                    <a:lnTo>
                      <a:pt x="1378614" y="1187955"/>
                    </a:lnTo>
                    <a:cubicBezTo>
                      <a:pt x="1353489" y="1229936"/>
                      <a:pt x="1323048" y="1267799"/>
                      <a:pt x="1288939" y="1301599"/>
                    </a:cubicBezTo>
                    <a:lnTo>
                      <a:pt x="1354201" y="1471932"/>
                    </a:lnTo>
                    <a:lnTo>
                      <a:pt x="1148396" y="1616039"/>
                    </a:lnTo>
                    <a:lnTo>
                      <a:pt x="992294" y="1480516"/>
                    </a:lnTo>
                    <a:lnTo>
                      <a:pt x="1011291" y="1467215"/>
                    </a:lnTo>
                    <a:cubicBezTo>
                      <a:pt x="951500" y="1486565"/>
                      <a:pt x="888271" y="1495869"/>
                      <a:pt x="823805" y="1495510"/>
                    </a:cubicBezTo>
                    <a:lnTo>
                      <a:pt x="729193" y="1665940"/>
                    </a:lnTo>
                    <a:lnTo>
                      <a:pt x="486511" y="1600914"/>
                    </a:lnTo>
                    <a:lnTo>
                      <a:pt x="489790" y="1406012"/>
                    </a:lnTo>
                    <a:cubicBezTo>
                      <a:pt x="438364" y="1376702"/>
                      <a:pt x="391917" y="1340859"/>
                      <a:pt x="352658" y="1298452"/>
                    </a:cubicBezTo>
                    <a:lnTo>
                      <a:pt x="355803" y="1305197"/>
                    </a:lnTo>
                    <a:lnTo>
                      <a:pt x="152856" y="1344512"/>
                    </a:lnTo>
                    <a:lnTo>
                      <a:pt x="46675" y="1116809"/>
                    </a:lnTo>
                    <a:lnTo>
                      <a:pt x="183929" y="1005520"/>
                    </a:lnTo>
                    <a:cubicBezTo>
                      <a:pt x="169279" y="951824"/>
                      <a:pt x="161626" y="895865"/>
                      <a:pt x="161615" y="838915"/>
                    </a:cubicBezTo>
                    <a:lnTo>
                      <a:pt x="0" y="749197"/>
                    </a:lnTo>
                    <a:lnTo>
                      <a:pt x="65026" y="506515"/>
                    </a:lnTo>
                    <a:lnTo>
                      <a:pt x="250227" y="509630"/>
                    </a:lnTo>
                    <a:cubicBezTo>
                      <a:pt x="275353" y="465291"/>
                      <a:pt x="305693" y="424864"/>
                      <a:pt x="340015" y="388679"/>
                    </a:cubicBezTo>
                    <a:lnTo>
                      <a:pt x="277984" y="197357"/>
                    </a:lnTo>
                    <a:lnTo>
                      <a:pt x="491050" y="64219"/>
                    </a:lnTo>
                    <a:lnTo>
                      <a:pt x="639843" y="207726"/>
                    </a:lnTo>
                    <a:lnTo>
                      <a:pt x="638348" y="208660"/>
                    </a:lnTo>
                    <a:cubicBezTo>
                      <a:pt x="696840" y="190256"/>
                      <a:pt x="758594" y="181748"/>
                      <a:pt x="821488" y="182440"/>
                    </a:cubicBezTo>
                    <a:lnTo>
                      <a:pt x="815140" y="180739"/>
                    </a:lnTo>
                    <a:lnTo>
                      <a:pt x="91547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03" name="Oval 21">
                <a:extLst>
                  <a:ext uri="{FF2B5EF4-FFF2-40B4-BE49-F238E27FC236}">
                    <a16:creationId xmlns:a16="http://schemas.microsoft.com/office/drawing/2014/main" id="{E00DF581-927B-440B-A991-9DCDBA5D6DC6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375171">
                <a:off x="2115911" y="2614000"/>
                <a:ext cx="275390" cy="277693"/>
              </a:xfrm>
              <a:custGeom>
                <a:avLst/>
                <a:gdLst/>
                <a:ahLst/>
                <a:cxnLst/>
                <a:rect l="l" t="t" r="r" b="b"/>
                <a:pathLst>
                  <a:path w="1652142" h="1665940">
                    <a:moveTo>
                      <a:pt x="898689" y="548008"/>
                    </a:moveTo>
                    <a:cubicBezTo>
                      <a:pt x="737950" y="504938"/>
                      <a:pt x="572731" y="600328"/>
                      <a:pt x="529661" y="761066"/>
                    </a:cubicBezTo>
                    <a:cubicBezTo>
                      <a:pt x="486591" y="921805"/>
                      <a:pt x="581980" y="1087025"/>
                      <a:pt x="742719" y="1130094"/>
                    </a:cubicBezTo>
                    <a:cubicBezTo>
                      <a:pt x="903458" y="1173164"/>
                      <a:pt x="1068677" y="1077775"/>
                      <a:pt x="1111747" y="917036"/>
                    </a:cubicBezTo>
                    <a:cubicBezTo>
                      <a:pt x="1154817" y="756297"/>
                      <a:pt x="1059428" y="591077"/>
                      <a:pt x="898689" y="548008"/>
                    </a:cubicBezTo>
                    <a:close/>
                    <a:moveTo>
                      <a:pt x="952303" y="347916"/>
                    </a:moveTo>
                    <a:cubicBezTo>
                      <a:pt x="1223549" y="420596"/>
                      <a:pt x="1384519" y="699404"/>
                      <a:pt x="1311839" y="970650"/>
                    </a:cubicBezTo>
                    <a:cubicBezTo>
                      <a:pt x="1239159" y="1241896"/>
                      <a:pt x="960351" y="1402866"/>
                      <a:pt x="689105" y="1330186"/>
                    </a:cubicBezTo>
                    <a:cubicBezTo>
                      <a:pt x="417859" y="1257506"/>
                      <a:pt x="256889" y="978698"/>
                      <a:pt x="329569" y="707451"/>
                    </a:cubicBezTo>
                    <a:cubicBezTo>
                      <a:pt x="402249" y="436205"/>
                      <a:pt x="681057" y="275235"/>
                      <a:pt x="952303" y="347916"/>
                    </a:cubicBezTo>
                    <a:close/>
                    <a:moveTo>
                      <a:pt x="971799" y="275155"/>
                    </a:moveTo>
                    <a:cubicBezTo>
                      <a:pt x="660368" y="191707"/>
                      <a:pt x="340256" y="376524"/>
                      <a:pt x="256808" y="687955"/>
                    </a:cubicBezTo>
                    <a:cubicBezTo>
                      <a:pt x="173361" y="999387"/>
                      <a:pt x="358178" y="1319499"/>
                      <a:pt x="669609" y="1402947"/>
                    </a:cubicBezTo>
                    <a:cubicBezTo>
                      <a:pt x="981040" y="1486395"/>
                      <a:pt x="1301152" y="1301577"/>
                      <a:pt x="1384600" y="990146"/>
                    </a:cubicBezTo>
                    <a:cubicBezTo>
                      <a:pt x="1468047" y="678715"/>
                      <a:pt x="1283230" y="358603"/>
                      <a:pt x="971799" y="275155"/>
                    </a:cubicBezTo>
                    <a:close/>
                    <a:moveTo>
                      <a:pt x="1652142" y="394531"/>
                    </a:moveTo>
                    <a:lnTo>
                      <a:pt x="1649662" y="403784"/>
                    </a:lnTo>
                    <a:lnTo>
                      <a:pt x="1647140" y="399895"/>
                    </a:lnTo>
                    <a:close/>
                    <a:moveTo>
                      <a:pt x="1158157" y="65026"/>
                    </a:moveTo>
                    <a:lnTo>
                      <a:pt x="1154679" y="271718"/>
                    </a:lnTo>
                    <a:lnTo>
                      <a:pt x="1148331" y="270017"/>
                    </a:lnTo>
                    <a:cubicBezTo>
                      <a:pt x="1200055" y="299127"/>
                      <a:pt x="1246804" y="334821"/>
                      <a:pt x="1286346" y="377149"/>
                    </a:cubicBezTo>
                    <a:lnTo>
                      <a:pt x="1470353" y="331395"/>
                    </a:lnTo>
                    <a:lnTo>
                      <a:pt x="1588305" y="553229"/>
                    </a:lnTo>
                    <a:lnTo>
                      <a:pt x="1457194" y="671432"/>
                    </a:lnTo>
                    <a:cubicBezTo>
                      <a:pt x="1473630" y="731297"/>
                      <a:pt x="1481376" y="793983"/>
                      <a:pt x="1478595" y="857704"/>
                    </a:cubicBezTo>
                    <a:lnTo>
                      <a:pt x="1642362" y="948616"/>
                    </a:lnTo>
                    <a:lnTo>
                      <a:pt x="1577335" y="1191298"/>
                    </a:lnTo>
                    <a:lnTo>
                      <a:pt x="1378614" y="1187955"/>
                    </a:lnTo>
                    <a:cubicBezTo>
                      <a:pt x="1353489" y="1229936"/>
                      <a:pt x="1323048" y="1267799"/>
                      <a:pt x="1288939" y="1301599"/>
                    </a:cubicBezTo>
                    <a:lnTo>
                      <a:pt x="1354201" y="1471932"/>
                    </a:lnTo>
                    <a:lnTo>
                      <a:pt x="1148396" y="1616039"/>
                    </a:lnTo>
                    <a:lnTo>
                      <a:pt x="992294" y="1480516"/>
                    </a:lnTo>
                    <a:lnTo>
                      <a:pt x="1011291" y="1467215"/>
                    </a:lnTo>
                    <a:cubicBezTo>
                      <a:pt x="951500" y="1486565"/>
                      <a:pt x="888271" y="1495869"/>
                      <a:pt x="823805" y="1495510"/>
                    </a:cubicBezTo>
                    <a:lnTo>
                      <a:pt x="729193" y="1665940"/>
                    </a:lnTo>
                    <a:lnTo>
                      <a:pt x="486511" y="1600914"/>
                    </a:lnTo>
                    <a:lnTo>
                      <a:pt x="489790" y="1406012"/>
                    </a:lnTo>
                    <a:cubicBezTo>
                      <a:pt x="438364" y="1376702"/>
                      <a:pt x="391917" y="1340859"/>
                      <a:pt x="352658" y="1298452"/>
                    </a:cubicBezTo>
                    <a:lnTo>
                      <a:pt x="355803" y="1305197"/>
                    </a:lnTo>
                    <a:lnTo>
                      <a:pt x="152856" y="1344512"/>
                    </a:lnTo>
                    <a:lnTo>
                      <a:pt x="46675" y="1116809"/>
                    </a:lnTo>
                    <a:lnTo>
                      <a:pt x="183929" y="1005520"/>
                    </a:lnTo>
                    <a:cubicBezTo>
                      <a:pt x="169279" y="951824"/>
                      <a:pt x="161626" y="895865"/>
                      <a:pt x="161615" y="838915"/>
                    </a:cubicBezTo>
                    <a:lnTo>
                      <a:pt x="0" y="749197"/>
                    </a:lnTo>
                    <a:lnTo>
                      <a:pt x="65026" y="506515"/>
                    </a:lnTo>
                    <a:lnTo>
                      <a:pt x="250227" y="509630"/>
                    </a:lnTo>
                    <a:cubicBezTo>
                      <a:pt x="275353" y="465291"/>
                      <a:pt x="305693" y="424864"/>
                      <a:pt x="340015" y="388679"/>
                    </a:cubicBezTo>
                    <a:lnTo>
                      <a:pt x="277984" y="197357"/>
                    </a:lnTo>
                    <a:lnTo>
                      <a:pt x="491050" y="64219"/>
                    </a:lnTo>
                    <a:lnTo>
                      <a:pt x="639843" y="207726"/>
                    </a:lnTo>
                    <a:lnTo>
                      <a:pt x="638348" y="208660"/>
                    </a:lnTo>
                    <a:cubicBezTo>
                      <a:pt x="696840" y="190256"/>
                      <a:pt x="758594" y="181748"/>
                      <a:pt x="821488" y="182440"/>
                    </a:cubicBezTo>
                    <a:lnTo>
                      <a:pt x="815140" y="180739"/>
                    </a:lnTo>
                    <a:lnTo>
                      <a:pt x="91547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04" name="Oval 21">
                <a:extLst>
                  <a:ext uri="{FF2B5EF4-FFF2-40B4-BE49-F238E27FC236}">
                    <a16:creationId xmlns:a16="http://schemas.microsoft.com/office/drawing/2014/main" id="{0C6A4223-30B0-479B-AE68-0BF5BAE7EA9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984293" y="2894551"/>
                <a:ext cx="134128" cy="135249"/>
              </a:xfrm>
              <a:custGeom>
                <a:avLst/>
                <a:gdLst/>
                <a:ahLst/>
                <a:cxnLst/>
                <a:rect l="l" t="t" r="r" b="b"/>
                <a:pathLst>
                  <a:path w="1652142" h="1665940">
                    <a:moveTo>
                      <a:pt x="898689" y="548008"/>
                    </a:moveTo>
                    <a:cubicBezTo>
                      <a:pt x="737950" y="504938"/>
                      <a:pt x="572731" y="600328"/>
                      <a:pt x="529661" y="761066"/>
                    </a:cubicBezTo>
                    <a:cubicBezTo>
                      <a:pt x="486591" y="921805"/>
                      <a:pt x="581980" y="1087025"/>
                      <a:pt x="742719" y="1130094"/>
                    </a:cubicBezTo>
                    <a:cubicBezTo>
                      <a:pt x="903458" y="1173164"/>
                      <a:pt x="1068677" y="1077775"/>
                      <a:pt x="1111747" y="917036"/>
                    </a:cubicBezTo>
                    <a:cubicBezTo>
                      <a:pt x="1154817" y="756297"/>
                      <a:pt x="1059428" y="591077"/>
                      <a:pt x="898689" y="548008"/>
                    </a:cubicBezTo>
                    <a:close/>
                    <a:moveTo>
                      <a:pt x="952303" y="347916"/>
                    </a:moveTo>
                    <a:cubicBezTo>
                      <a:pt x="1223549" y="420596"/>
                      <a:pt x="1384519" y="699404"/>
                      <a:pt x="1311839" y="970650"/>
                    </a:cubicBezTo>
                    <a:cubicBezTo>
                      <a:pt x="1239159" y="1241896"/>
                      <a:pt x="960351" y="1402866"/>
                      <a:pt x="689105" y="1330186"/>
                    </a:cubicBezTo>
                    <a:cubicBezTo>
                      <a:pt x="417859" y="1257506"/>
                      <a:pt x="256889" y="978698"/>
                      <a:pt x="329569" y="707451"/>
                    </a:cubicBezTo>
                    <a:cubicBezTo>
                      <a:pt x="402249" y="436205"/>
                      <a:pt x="681057" y="275235"/>
                      <a:pt x="952303" y="347916"/>
                    </a:cubicBezTo>
                    <a:close/>
                    <a:moveTo>
                      <a:pt x="971799" y="275155"/>
                    </a:moveTo>
                    <a:cubicBezTo>
                      <a:pt x="660368" y="191707"/>
                      <a:pt x="340256" y="376524"/>
                      <a:pt x="256808" y="687955"/>
                    </a:cubicBezTo>
                    <a:cubicBezTo>
                      <a:pt x="173361" y="999387"/>
                      <a:pt x="358178" y="1319499"/>
                      <a:pt x="669609" y="1402947"/>
                    </a:cubicBezTo>
                    <a:cubicBezTo>
                      <a:pt x="981040" y="1486395"/>
                      <a:pt x="1301152" y="1301577"/>
                      <a:pt x="1384600" y="990146"/>
                    </a:cubicBezTo>
                    <a:cubicBezTo>
                      <a:pt x="1468047" y="678715"/>
                      <a:pt x="1283230" y="358603"/>
                      <a:pt x="971799" y="275155"/>
                    </a:cubicBezTo>
                    <a:close/>
                    <a:moveTo>
                      <a:pt x="1652142" y="394531"/>
                    </a:moveTo>
                    <a:lnTo>
                      <a:pt x="1649662" y="403784"/>
                    </a:lnTo>
                    <a:lnTo>
                      <a:pt x="1647140" y="399895"/>
                    </a:lnTo>
                    <a:close/>
                    <a:moveTo>
                      <a:pt x="1158157" y="65026"/>
                    </a:moveTo>
                    <a:lnTo>
                      <a:pt x="1154679" y="271718"/>
                    </a:lnTo>
                    <a:lnTo>
                      <a:pt x="1148331" y="270017"/>
                    </a:lnTo>
                    <a:cubicBezTo>
                      <a:pt x="1200055" y="299127"/>
                      <a:pt x="1246804" y="334821"/>
                      <a:pt x="1286346" y="377149"/>
                    </a:cubicBezTo>
                    <a:lnTo>
                      <a:pt x="1470353" y="331395"/>
                    </a:lnTo>
                    <a:lnTo>
                      <a:pt x="1588305" y="553229"/>
                    </a:lnTo>
                    <a:lnTo>
                      <a:pt x="1457194" y="671432"/>
                    </a:lnTo>
                    <a:cubicBezTo>
                      <a:pt x="1473630" y="731297"/>
                      <a:pt x="1481376" y="793983"/>
                      <a:pt x="1478595" y="857704"/>
                    </a:cubicBezTo>
                    <a:lnTo>
                      <a:pt x="1642362" y="948616"/>
                    </a:lnTo>
                    <a:lnTo>
                      <a:pt x="1577335" y="1191298"/>
                    </a:lnTo>
                    <a:lnTo>
                      <a:pt x="1378614" y="1187955"/>
                    </a:lnTo>
                    <a:cubicBezTo>
                      <a:pt x="1353489" y="1229936"/>
                      <a:pt x="1323048" y="1267799"/>
                      <a:pt x="1288939" y="1301599"/>
                    </a:cubicBezTo>
                    <a:lnTo>
                      <a:pt x="1354201" y="1471932"/>
                    </a:lnTo>
                    <a:lnTo>
                      <a:pt x="1148396" y="1616039"/>
                    </a:lnTo>
                    <a:lnTo>
                      <a:pt x="992294" y="1480516"/>
                    </a:lnTo>
                    <a:lnTo>
                      <a:pt x="1011291" y="1467215"/>
                    </a:lnTo>
                    <a:cubicBezTo>
                      <a:pt x="951500" y="1486565"/>
                      <a:pt x="888271" y="1495869"/>
                      <a:pt x="823805" y="1495510"/>
                    </a:cubicBezTo>
                    <a:lnTo>
                      <a:pt x="729193" y="1665940"/>
                    </a:lnTo>
                    <a:lnTo>
                      <a:pt x="486511" y="1600914"/>
                    </a:lnTo>
                    <a:lnTo>
                      <a:pt x="489790" y="1406012"/>
                    </a:lnTo>
                    <a:cubicBezTo>
                      <a:pt x="438364" y="1376702"/>
                      <a:pt x="391917" y="1340859"/>
                      <a:pt x="352658" y="1298452"/>
                    </a:cubicBezTo>
                    <a:lnTo>
                      <a:pt x="355803" y="1305197"/>
                    </a:lnTo>
                    <a:lnTo>
                      <a:pt x="152856" y="1344512"/>
                    </a:lnTo>
                    <a:lnTo>
                      <a:pt x="46675" y="1116809"/>
                    </a:lnTo>
                    <a:lnTo>
                      <a:pt x="183929" y="1005520"/>
                    </a:lnTo>
                    <a:cubicBezTo>
                      <a:pt x="169279" y="951824"/>
                      <a:pt x="161626" y="895865"/>
                      <a:pt x="161615" y="838915"/>
                    </a:cubicBezTo>
                    <a:lnTo>
                      <a:pt x="0" y="749197"/>
                    </a:lnTo>
                    <a:lnTo>
                      <a:pt x="65026" y="506515"/>
                    </a:lnTo>
                    <a:lnTo>
                      <a:pt x="250227" y="509630"/>
                    </a:lnTo>
                    <a:cubicBezTo>
                      <a:pt x="275353" y="465291"/>
                      <a:pt x="305693" y="424864"/>
                      <a:pt x="340015" y="388679"/>
                    </a:cubicBezTo>
                    <a:lnTo>
                      <a:pt x="277984" y="197357"/>
                    </a:lnTo>
                    <a:lnTo>
                      <a:pt x="491050" y="64219"/>
                    </a:lnTo>
                    <a:lnTo>
                      <a:pt x="639843" y="207726"/>
                    </a:lnTo>
                    <a:lnTo>
                      <a:pt x="638348" y="208660"/>
                    </a:lnTo>
                    <a:cubicBezTo>
                      <a:pt x="696840" y="190256"/>
                      <a:pt x="758594" y="181748"/>
                      <a:pt x="821488" y="182440"/>
                    </a:cubicBezTo>
                    <a:lnTo>
                      <a:pt x="815140" y="180739"/>
                    </a:lnTo>
                    <a:lnTo>
                      <a:pt x="91547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05" name="Oval 21">
                <a:extLst>
                  <a:ext uri="{FF2B5EF4-FFF2-40B4-BE49-F238E27FC236}">
                    <a16:creationId xmlns:a16="http://schemas.microsoft.com/office/drawing/2014/main" id="{ED2EF8FF-04A8-428A-91D5-50D9C723AC9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152479" y="2464579"/>
                <a:ext cx="134128" cy="135249"/>
              </a:xfrm>
              <a:custGeom>
                <a:avLst/>
                <a:gdLst/>
                <a:ahLst/>
                <a:cxnLst/>
                <a:rect l="l" t="t" r="r" b="b"/>
                <a:pathLst>
                  <a:path w="1652142" h="1665940">
                    <a:moveTo>
                      <a:pt x="898689" y="548008"/>
                    </a:moveTo>
                    <a:cubicBezTo>
                      <a:pt x="737950" y="504938"/>
                      <a:pt x="572731" y="600328"/>
                      <a:pt x="529661" y="761066"/>
                    </a:cubicBezTo>
                    <a:cubicBezTo>
                      <a:pt x="486591" y="921805"/>
                      <a:pt x="581980" y="1087025"/>
                      <a:pt x="742719" y="1130094"/>
                    </a:cubicBezTo>
                    <a:cubicBezTo>
                      <a:pt x="903458" y="1173164"/>
                      <a:pt x="1068677" y="1077775"/>
                      <a:pt x="1111747" y="917036"/>
                    </a:cubicBezTo>
                    <a:cubicBezTo>
                      <a:pt x="1154817" y="756297"/>
                      <a:pt x="1059428" y="591077"/>
                      <a:pt x="898689" y="548008"/>
                    </a:cubicBezTo>
                    <a:close/>
                    <a:moveTo>
                      <a:pt x="952303" y="347916"/>
                    </a:moveTo>
                    <a:cubicBezTo>
                      <a:pt x="1223549" y="420596"/>
                      <a:pt x="1384519" y="699404"/>
                      <a:pt x="1311839" y="970650"/>
                    </a:cubicBezTo>
                    <a:cubicBezTo>
                      <a:pt x="1239159" y="1241896"/>
                      <a:pt x="960351" y="1402866"/>
                      <a:pt x="689105" y="1330186"/>
                    </a:cubicBezTo>
                    <a:cubicBezTo>
                      <a:pt x="417859" y="1257506"/>
                      <a:pt x="256889" y="978698"/>
                      <a:pt x="329569" y="707451"/>
                    </a:cubicBezTo>
                    <a:cubicBezTo>
                      <a:pt x="402249" y="436205"/>
                      <a:pt x="681057" y="275235"/>
                      <a:pt x="952303" y="347916"/>
                    </a:cubicBezTo>
                    <a:close/>
                    <a:moveTo>
                      <a:pt x="971799" y="275155"/>
                    </a:moveTo>
                    <a:cubicBezTo>
                      <a:pt x="660368" y="191707"/>
                      <a:pt x="340256" y="376524"/>
                      <a:pt x="256808" y="687955"/>
                    </a:cubicBezTo>
                    <a:cubicBezTo>
                      <a:pt x="173361" y="999387"/>
                      <a:pt x="358178" y="1319499"/>
                      <a:pt x="669609" y="1402947"/>
                    </a:cubicBezTo>
                    <a:cubicBezTo>
                      <a:pt x="981040" y="1486395"/>
                      <a:pt x="1301152" y="1301577"/>
                      <a:pt x="1384600" y="990146"/>
                    </a:cubicBezTo>
                    <a:cubicBezTo>
                      <a:pt x="1468047" y="678715"/>
                      <a:pt x="1283230" y="358603"/>
                      <a:pt x="971799" y="275155"/>
                    </a:cubicBezTo>
                    <a:close/>
                    <a:moveTo>
                      <a:pt x="1652142" y="394531"/>
                    </a:moveTo>
                    <a:lnTo>
                      <a:pt x="1649662" y="403784"/>
                    </a:lnTo>
                    <a:lnTo>
                      <a:pt x="1647140" y="399895"/>
                    </a:lnTo>
                    <a:close/>
                    <a:moveTo>
                      <a:pt x="1158157" y="65026"/>
                    </a:moveTo>
                    <a:lnTo>
                      <a:pt x="1154679" y="271718"/>
                    </a:lnTo>
                    <a:lnTo>
                      <a:pt x="1148331" y="270017"/>
                    </a:lnTo>
                    <a:cubicBezTo>
                      <a:pt x="1200055" y="299127"/>
                      <a:pt x="1246804" y="334821"/>
                      <a:pt x="1286346" y="377149"/>
                    </a:cubicBezTo>
                    <a:lnTo>
                      <a:pt x="1470353" y="331395"/>
                    </a:lnTo>
                    <a:lnTo>
                      <a:pt x="1588305" y="553229"/>
                    </a:lnTo>
                    <a:lnTo>
                      <a:pt x="1457194" y="671432"/>
                    </a:lnTo>
                    <a:cubicBezTo>
                      <a:pt x="1473630" y="731297"/>
                      <a:pt x="1481376" y="793983"/>
                      <a:pt x="1478595" y="857704"/>
                    </a:cubicBezTo>
                    <a:lnTo>
                      <a:pt x="1642362" y="948616"/>
                    </a:lnTo>
                    <a:lnTo>
                      <a:pt x="1577335" y="1191298"/>
                    </a:lnTo>
                    <a:lnTo>
                      <a:pt x="1378614" y="1187955"/>
                    </a:lnTo>
                    <a:cubicBezTo>
                      <a:pt x="1353489" y="1229936"/>
                      <a:pt x="1323048" y="1267799"/>
                      <a:pt x="1288939" y="1301599"/>
                    </a:cubicBezTo>
                    <a:lnTo>
                      <a:pt x="1354201" y="1471932"/>
                    </a:lnTo>
                    <a:lnTo>
                      <a:pt x="1148396" y="1616039"/>
                    </a:lnTo>
                    <a:lnTo>
                      <a:pt x="992294" y="1480516"/>
                    </a:lnTo>
                    <a:lnTo>
                      <a:pt x="1011291" y="1467215"/>
                    </a:lnTo>
                    <a:cubicBezTo>
                      <a:pt x="951500" y="1486565"/>
                      <a:pt x="888271" y="1495869"/>
                      <a:pt x="823805" y="1495510"/>
                    </a:cubicBezTo>
                    <a:lnTo>
                      <a:pt x="729193" y="1665940"/>
                    </a:lnTo>
                    <a:lnTo>
                      <a:pt x="486511" y="1600914"/>
                    </a:lnTo>
                    <a:lnTo>
                      <a:pt x="489790" y="1406012"/>
                    </a:lnTo>
                    <a:cubicBezTo>
                      <a:pt x="438364" y="1376702"/>
                      <a:pt x="391917" y="1340859"/>
                      <a:pt x="352658" y="1298452"/>
                    </a:cubicBezTo>
                    <a:lnTo>
                      <a:pt x="355803" y="1305197"/>
                    </a:lnTo>
                    <a:lnTo>
                      <a:pt x="152856" y="1344512"/>
                    </a:lnTo>
                    <a:lnTo>
                      <a:pt x="46675" y="1116809"/>
                    </a:lnTo>
                    <a:lnTo>
                      <a:pt x="183929" y="1005520"/>
                    </a:lnTo>
                    <a:cubicBezTo>
                      <a:pt x="169279" y="951824"/>
                      <a:pt x="161626" y="895865"/>
                      <a:pt x="161615" y="838915"/>
                    </a:cubicBezTo>
                    <a:lnTo>
                      <a:pt x="0" y="749197"/>
                    </a:lnTo>
                    <a:lnTo>
                      <a:pt x="65026" y="506515"/>
                    </a:lnTo>
                    <a:lnTo>
                      <a:pt x="250227" y="509630"/>
                    </a:lnTo>
                    <a:cubicBezTo>
                      <a:pt x="275353" y="465291"/>
                      <a:pt x="305693" y="424864"/>
                      <a:pt x="340015" y="388679"/>
                    </a:cubicBezTo>
                    <a:lnTo>
                      <a:pt x="277984" y="197357"/>
                    </a:lnTo>
                    <a:lnTo>
                      <a:pt x="491050" y="64219"/>
                    </a:lnTo>
                    <a:lnTo>
                      <a:pt x="639843" y="207726"/>
                    </a:lnTo>
                    <a:lnTo>
                      <a:pt x="638348" y="208660"/>
                    </a:lnTo>
                    <a:cubicBezTo>
                      <a:pt x="696840" y="190256"/>
                      <a:pt x="758594" y="181748"/>
                      <a:pt x="821488" y="182440"/>
                    </a:cubicBezTo>
                    <a:lnTo>
                      <a:pt x="815140" y="180739"/>
                    </a:lnTo>
                    <a:lnTo>
                      <a:pt x="91547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06" name="Oval 21">
                <a:extLst>
                  <a:ext uri="{FF2B5EF4-FFF2-40B4-BE49-F238E27FC236}">
                    <a16:creationId xmlns:a16="http://schemas.microsoft.com/office/drawing/2014/main" id="{407100CA-71BA-4C39-80C7-7C2C490510A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580435" y="2877367"/>
                <a:ext cx="98975" cy="99802"/>
              </a:xfrm>
              <a:custGeom>
                <a:avLst/>
                <a:gdLst/>
                <a:ahLst/>
                <a:cxnLst/>
                <a:rect l="l" t="t" r="r" b="b"/>
                <a:pathLst>
                  <a:path w="1652142" h="1665940">
                    <a:moveTo>
                      <a:pt x="898689" y="548008"/>
                    </a:moveTo>
                    <a:cubicBezTo>
                      <a:pt x="737950" y="504938"/>
                      <a:pt x="572731" y="600328"/>
                      <a:pt x="529661" y="761066"/>
                    </a:cubicBezTo>
                    <a:cubicBezTo>
                      <a:pt x="486591" y="921805"/>
                      <a:pt x="581980" y="1087025"/>
                      <a:pt x="742719" y="1130094"/>
                    </a:cubicBezTo>
                    <a:cubicBezTo>
                      <a:pt x="903458" y="1173164"/>
                      <a:pt x="1068677" y="1077775"/>
                      <a:pt x="1111747" y="917036"/>
                    </a:cubicBezTo>
                    <a:cubicBezTo>
                      <a:pt x="1154817" y="756297"/>
                      <a:pt x="1059428" y="591077"/>
                      <a:pt x="898689" y="548008"/>
                    </a:cubicBezTo>
                    <a:close/>
                    <a:moveTo>
                      <a:pt x="952303" y="347916"/>
                    </a:moveTo>
                    <a:cubicBezTo>
                      <a:pt x="1223549" y="420596"/>
                      <a:pt x="1384519" y="699404"/>
                      <a:pt x="1311839" y="970650"/>
                    </a:cubicBezTo>
                    <a:cubicBezTo>
                      <a:pt x="1239159" y="1241896"/>
                      <a:pt x="960351" y="1402866"/>
                      <a:pt x="689105" y="1330186"/>
                    </a:cubicBezTo>
                    <a:cubicBezTo>
                      <a:pt x="417859" y="1257506"/>
                      <a:pt x="256889" y="978698"/>
                      <a:pt x="329569" y="707451"/>
                    </a:cubicBezTo>
                    <a:cubicBezTo>
                      <a:pt x="402249" y="436205"/>
                      <a:pt x="681057" y="275235"/>
                      <a:pt x="952303" y="347916"/>
                    </a:cubicBezTo>
                    <a:close/>
                    <a:moveTo>
                      <a:pt x="971799" y="275155"/>
                    </a:moveTo>
                    <a:cubicBezTo>
                      <a:pt x="660368" y="191707"/>
                      <a:pt x="340256" y="376524"/>
                      <a:pt x="256808" y="687955"/>
                    </a:cubicBezTo>
                    <a:cubicBezTo>
                      <a:pt x="173361" y="999387"/>
                      <a:pt x="358178" y="1319499"/>
                      <a:pt x="669609" y="1402947"/>
                    </a:cubicBezTo>
                    <a:cubicBezTo>
                      <a:pt x="981040" y="1486395"/>
                      <a:pt x="1301152" y="1301577"/>
                      <a:pt x="1384600" y="990146"/>
                    </a:cubicBezTo>
                    <a:cubicBezTo>
                      <a:pt x="1468047" y="678715"/>
                      <a:pt x="1283230" y="358603"/>
                      <a:pt x="971799" y="275155"/>
                    </a:cubicBezTo>
                    <a:close/>
                    <a:moveTo>
                      <a:pt x="1652142" y="394531"/>
                    </a:moveTo>
                    <a:lnTo>
                      <a:pt x="1649662" y="403784"/>
                    </a:lnTo>
                    <a:lnTo>
                      <a:pt x="1647140" y="399895"/>
                    </a:lnTo>
                    <a:close/>
                    <a:moveTo>
                      <a:pt x="1158157" y="65026"/>
                    </a:moveTo>
                    <a:lnTo>
                      <a:pt x="1154679" y="271718"/>
                    </a:lnTo>
                    <a:lnTo>
                      <a:pt x="1148331" y="270017"/>
                    </a:lnTo>
                    <a:cubicBezTo>
                      <a:pt x="1200055" y="299127"/>
                      <a:pt x="1246804" y="334821"/>
                      <a:pt x="1286346" y="377149"/>
                    </a:cubicBezTo>
                    <a:lnTo>
                      <a:pt x="1470353" y="331395"/>
                    </a:lnTo>
                    <a:lnTo>
                      <a:pt x="1588305" y="553229"/>
                    </a:lnTo>
                    <a:lnTo>
                      <a:pt x="1457194" y="671432"/>
                    </a:lnTo>
                    <a:cubicBezTo>
                      <a:pt x="1473630" y="731297"/>
                      <a:pt x="1481376" y="793983"/>
                      <a:pt x="1478595" y="857704"/>
                    </a:cubicBezTo>
                    <a:lnTo>
                      <a:pt x="1642362" y="948616"/>
                    </a:lnTo>
                    <a:lnTo>
                      <a:pt x="1577335" y="1191298"/>
                    </a:lnTo>
                    <a:lnTo>
                      <a:pt x="1378614" y="1187955"/>
                    </a:lnTo>
                    <a:cubicBezTo>
                      <a:pt x="1353489" y="1229936"/>
                      <a:pt x="1323048" y="1267799"/>
                      <a:pt x="1288939" y="1301599"/>
                    </a:cubicBezTo>
                    <a:lnTo>
                      <a:pt x="1354201" y="1471932"/>
                    </a:lnTo>
                    <a:lnTo>
                      <a:pt x="1148396" y="1616039"/>
                    </a:lnTo>
                    <a:lnTo>
                      <a:pt x="992294" y="1480516"/>
                    </a:lnTo>
                    <a:lnTo>
                      <a:pt x="1011291" y="1467215"/>
                    </a:lnTo>
                    <a:cubicBezTo>
                      <a:pt x="951500" y="1486565"/>
                      <a:pt x="888271" y="1495869"/>
                      <a:pt x="823805" y="1495510"/>
                    </a:cubicBezTo>
                    <a:lnTo>
                      <a:pt x="729193" y="1665940"/>
                    </a:lnTo>
                    <a:lnTo>
                      <a:pt x="486511" y="1600914"/>
                    </a:lnTo>
                    <a:lnTo>
                      <a:pt x="489790" y="1406012"/>
                    </a:lnTo>
                    <a:cubicBezTo>
                      <a:pt x="438364" y="1376702"/>
                      <a:pt x="391917" y="1340859"/>
                      <a:pt x="352658" y="1298452"/>
                    </a:cubicBezTo>
                    <a:lnTo>
                      <a:pt x="355803" y="1305197"/>
                    </a:lnTo>
                    <a:lnTo>
                      <a:pt x="152856" y="1344512"/>
                    </a:lnTo>
                    <a:lnTo>
                      <a:pt x="46675" y="1116809"/>
                    </a:lnTo>
                    <a:lnTo>
                      <a:pt x="183929" y="1005520"/>
                    </a:lnTo>
                    <a:cubicBezTo>
                      <a:pt x="169279" y="951824"/>
                      <a:pt x="161626" y="895865"/>
                      <a:pt x="161615" y="838915"/>
                    </a:cubicBezTo>
                    <a:lnTo>
                      <a:pt x="0" y="749197"/>
                    </a:lnTo>
                    <a:lnTo>
                      <a:pt x="65026" y="506515"/>
                    </a:lnTo>
                    <a:lnTo>
                      <a:pt x="250227" y="509630"/>
                    </a:lnTo>
                    <a:cubicBezTo>
                      <a:pt x="275353" y="465291"/>
                      <a:pt x="305693" y="424864"/>
                      <a:pt x="340015" y="388679"/>
                    </a:cubicBezTo>
                    <a:lnTo>
                      <a:pt x="277984" y="197357"/>
                    </a:lnTo>
                    <a:lnTo>
                      <a:pt x="491050" y="64219"/>
                    </a:lnTo>
                    <a:lnTo>
                      <a:pt x="639843" y="207726"/>
                    </a:lnTo>
                    <a:lnTo>
                      <a:pt x="638348" y="208660"/>
                    </a:lnTo>
                    <a:cubicBezTo>
                      <a:pt x="696840" y="190256"/>
                      <a:pt x="758594" y="181748"/>
                      <a:pt x="821488" y="182440"/>
                    </a:cubicBezTo>
                    <a:lnTo>
                      <a:pt x="815140" y="180739"/>
                    </a:lnTo>
                    <a:lnTo>
                      <a:pt x="91547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07" name="Oval 21">
                <a:extLst>
                  <a:ext uri="{FF2B5EF4-FFF2-40B4-BE49-F238E27FC236}">
                    <a16:creationId xmlns:a16="http://schemas.microsoft.com/office/drawing/2014/main" id="{E7BCAE44-BF8D-4CD0-9331-08DB1BD9874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000241" y="3039370"/>
                <a:ext cx="98975" cy="99802"/>
              </a:xfrm>
              <a:custGeom>
                <a:avLst/>
                <a:gdLst/>
                <a:ahLst/>
                <a:cxnLst/>
                <a:rect l="l" t="t" r="r" b="b"/>
                <a:pathLst>
                  <a:path w="1652142" h="1665940">
                    <a:moveTo>
                      <a:pt x="898689" y="548008"/>
                    </a:moveTo>
                    <a:cubicBezTo>
                      <a:pt x="737950" y="504938"/>
                      <a:pt x="572731" y="600328"/>
                      <a:pt x="529661" y="761066"/>
                    </a:cubicBezTo>
                    <a:cubicBezTo>
                      <a:pt x="486591" y="921805"/>
                      <a:pt x="581980" y="1087025"/>
                      <a:pt x="742719" y="1130094"/>
                    </a:cubicBezTo>
                    <a:cubicBezTo>
                      <a:pt x="903458" y="1173164"/>
                      <a:pt x="1068677" y="1077775"/>
                      <a:pt x="1111747" y="917036"/>
                    </a:cubicBezTo>
                    <a:cubicBezTo>
                      <a:pt x="1154817" y="756297"/>
                      <a:pt x="1059428" y="591077"/>
                      <a:pt x="898689" y="548008"/>
                    </a:cubicBezTo>
                    <a:close/>
                    <a:moveTo>
                      <a:pt x="952303" y="347916"/>
                    </a:moveTo>
                    <a:cubicBezTo>
                      <a:pt x="1223549" y="420596"/>
                      <a:pt x="1384519" y="699404"/>
                      <a:pt x="1311839" y="970650"/>
                    </a:cubicBezTo>
                    <a:cubicBezTo>
                      <a:pt x="1239159" y="1241896"/>
                      <a:pt x="960351" y="1402866"/>
                      <a:pt x="689105" y="1330186"/>
                    </a:cubicBezTo>
                    <a:cubicBezTo>
                      <a:pt x="417859" y="1257506"/>
                      <a:pt x="256889" y="978698"/>
                      <a:pt x="329569" y="707451"/>
                    </a:cubicBezTo>
                    <a:cubicBezTo>
                      <a:pt x="402249" y="436205"/>
                      <a:pt x="681057" y="275235"/>
                      <a:pt x="952303" y="347916"/>
                    </a:cubicBezTo>
                    <a:close/>
                    <a:moveTo>
                      <a:pt x="971799" y="275155"/>
                    </a:moveTo>
                    <a:cubicBezTo>
                      <a:pt x="660368" y="191707"/>
                      <a:pt x="340256" y="376524"/>
                      <a:pt x="256808" y="687955"/>
                    </a:cubicBezTo>
                    <a:cubicBezTo>
                      <a:pt x="173361" y="999387"/>
                      <a:pt x="358178" y="1319499"/>
                      <a:pt x="669609" y="1402947"/>
                    </a:cubicBezTo>
                    <a:cubicBezTo>
                      <a:pt x="981040" y="1486395"/>
                      <a:pt x="1301152" y="1301577"/>
                      <a:pt x="1384600" y="990146"/>
                    </a:cubicBezTo>
                    <a:cubicBezTo>
                      <a:pt x="1468047" y="678715"/>
                      <a:pt x="1283230" y="358603"/>
                      <a:pt x="971799" y="275155"/>
                    </a:cubicBezTo>
                    <a:close/>
                    <a:moveTo>
                      <a:pt x="1652142" y="394531"/>
                    </a:moveTo>
                    <a:lnTo>
                      <a:pt x="1649662" y="403784"/>
                    </a:lnTo>
                    <a:lnTo>
                      <a:pt x="1647140" y="399895"/>
                    </a:lnTo>
                    <a:close/>
                    <a:moveTo>
                      <a:pt x="1158157" y="65026"/>
                    </a:moveTo>
                    <a:lnTo>
                      <a:pt x="1154679" y="271718"/>
                    </a:lnTo>
                    <a:lnTo>
                      <a:pt x="1148331" y="270017"/>
                    </a:lnTo>
                    <a:cubicBezTo>
                      <a:pt x="1200055" y="299127"/>
                      <a:pt x="1246804" y="334821"/>
                      <a:pt x="1286346" y="377149"/>
                    </a:cubicBezTo>
                    <a:lnTo>
                      <a:pt x="1470353" y="331395"/>
                    </a:lnTo>
                    <a:lnTo>
                      <a:pt x="1588305" y="553229"/>
                    </a:lnTo>
                    <a:lnTo>
                      <a:pt x="1457194" y="671432"/>
                    </a:lnTo>
                    <a:cubicBezTo>
                      <a:pt x="1473630" y="731297"/>
                      <a:pt x="1481376" y="793983"/>
                      <a:pt x="1478595" y="857704"/>
                    </a:cubicBezTo>
                    <a:lnTo>
                      <a:pt x="1642362" y="948616"/>
                    </a:lnTo>
                    <a:lnTo>
                      <a:pt x="1577335" y="1191298"/>
                    </a:lnTo>
                    <a:lnTo>
                      <a:pt x="1378614" y="1187955"/>
                    </a:lnTo>
                    <a:cubicBezTo>
                      <a:pt x="1353489" y="1229936"/>
                      <a:pt x="1323048" y="1267799"/>
                      <a:pt x="1288939" y="1301599"/>
                    </a:cubicBezTo>
                    <a:lnTo>
                      <a:pt x="1354201" y="1471932"/>
                    </a:lnTo>
                    <a:lnTo>
                      <a:pt x="1148396" y="1616039"/>
                    </a:lnTo>
                    <a:lnTo>
                      <a:pt x="992294" y="1480516"/>
                    </a:lnTo>
                    <a:lnTo>
                      <a:pt x="1011291" y="1467215"/>
                    </a:lnTo>
                    <a:cubicBezTo>
                      <a:pt x="951500" y="1486565"/>
                      <a:pt x="888271" y="1495869"/>
                      <a:pt x="823805" y="1495510"/>
                    </a:cubicBezTo>
                    <a:lnTo>
                      <a:pt x="729193" y="1665940"/>
                    </a:lnTo>
                    <a:lnTo>
                      <a:pt x="486511" y="1600914"/>
                    </a:lnTo>
                    <a:lnTo>
                      <a:pt x="489790" y="1406012"/>
                    </a:lnTo>
                    <a:cubicBezTo>
                      <a:pt x="438364" y="1376702"/>
                      <a:pt x="391917" y="1340859"/>
                      <a:pt x="352658" y="1298452"/>
                    </a:cubicBezTo>
                    <a:lnTo>
                      <a:pt x="355803" y="1305197"/>
                    </a:lnTo>
                    <a:lnTo>
                      <a:pt x="152856" y="1344512"/>
                    </a:lnTo>
                    <a:lnTo>
                      <a:pt x="46675" y="1116809"/>
                    </a:lnTo>
                    <a:lnTo>
                      <a:pt x="183929" y="1005520"/>
                    </a:lnTo>
                    <a:cubicBezTo>
                      <a:pt x="169279" y="951824"/>
                      <a:pt x="161626" y="895865"/>
                      <a:pt x="161615" y="838915"/>
                    </a:cubicBezTo>
                    <a:lnTo>
                      <a:pt x="0" y="749197"/>
                    </a:lnTo>
                    <a:lnTo>
                      <a:pt x="65026" y="506515"/>
                    </a:lnTo>
                    <a:lnTo>
                      <a:pt x="250227" y="509630"/>
                    </a:lnTo>
                    <a:cubicBezTo>
                      <a:pt x="275353" y="465291"/>
                      <a:pt x="305693" y="424864"/>
                      <a:pt x="340015" y="388679"/>
                    </a:cubicBezTo>
                    <a:lnTo>
                      <a:pt x="277984" y="197357"/>
                    </a:lnTo>
                    <a:lnTo>
                      <a:pt x="491050" y="64219"/>
                    </a:lnTo>
                    <a:lnTo>
                      <a:pt x="639843" y="207726"/>
                    </a:lnTo>
                    <a:lnTo>
                      <a:pt x="638348" y="208660"/>
                    </a:lnTo>
                    <a:cubicBezTo>
                      <a:pt x="696840" y="190256"/>
                      <a:pt x="758594" y="181748"/>
                      <a:pt x="821488" y="182440"/>
                    </a:cubicBezTo>
                    <a:lnTo>
                      <a:pt x="815140" y="180739"/>
                    </a:lnTo>
                    <a:lnTo>
                      <a:pt x="91547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08" name="Oval 21">
                <a:extLst>
                  <a:ext uri="{FF2B5EF4-FFF2-40B4-BE49-F238E27FC236}">
                    <a16:creationId xmlns:a16="http://schemas.microsoft.com/office/drawing/2014/main" id="{FC03ABEB-7514-4138-A972-1FCA0FAFF9A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961493" y="3484382"/>
                <a:ext cx="98975" cy="99802"/>
              </a:xfrm>
              <a:custGeom>
                <a:avLst/>
                <a:gdLst/>
                <a:ahLst/>
                <a:cxnLst/>
                <a:rect l="l" t="t" r="r" b="b"/>
                <a:pathLst>
                  <a:path w="1652142" h="1665940">
                    <a:moveTo>
                      <a:pt x="898689" y="548008"/>
                    </a:moveTo>
                    <a:cubicBezTo>
                      <a:pt x="737950" y="504938"/>
                      <a:pt x="572731" y="600328"/>
                      <a:pt x="529661" y="761066"/>
                    </a:cubicBezTo>
                    <a:cubicBezTo>
                      <a:pt x="486591" y="921805"/>
                      <a:pt x="581980" y="1087025"/>
                      <a:pt x="742719" y="1130094"/>
                    </a:cubicBezTo>
                    <a:cubicBezTo>
                      <a:pt x="903458" y="1173164"/>
                      <a:pt x="1068677" y="1077775"/>
                      <a:pt x="1111747" y="917036"/>
                    </a:cubicBezTo>
                    <a:cubicBezTo>
                      <a:pt x="1154817" y="756297"/>
                      <a:pt x="1059428" y="591077"/>
                      <a:pt x="898689" y="548008"/>
                    </a:cubicBezTo>
                    <a:close/>
                    <a:moveTo>
                      <a:pt x="952303" y="347916"/>
                    </a:moveTo>
                    <a:cubicBezTo>
                      <a:pt x="1223549" y="420596"/>
                      <a:pt x="1384519" y="699404"/>
                      <a:pt x="1311839" y="970650"/>
                    </a:cubicBezTo>
                    <a:cubicBezTo>
                      <a:pt x="1239159" y="1241896"/>
                      <a:pt x="960351" y="1402866"/>
                      <a:pt x="689105" y="1330186"/>
                    </a:cubicBezTo>
                    <a:cubicBezTo>
                      <a:pt x="417859" y="1257506"/>
                      <a:pt x="256889" y="978698"/>
                      <a:pt x="329569" y="707451"/>
                    </a:cubicBezTo>
                    <a:cubicBezTo>
                      <a:pt x="402249" y="436205"/>
                      <a:pt x="681057" y="275235"/>
                      <a:pt x="952303" y="347916"/>
                    </a:cubicBezTo>
                    <a:close/>
                    <a:moveTo>
                      <a:pt x="971799" y="275155"/>
                    </a:moveTo>
                    <a:cubicBezTo>
                      <a:pt x="660368" y="191707"/>
                      <a:pt x="340256" y="376524"/>
                      <a:pt x="256808" y="687955"/>
                    </a:cubicBezTo>
                    <a:cubicBezTo>
                      <a:pt x="173361" y="999387"/>
                      <a:pt x="358178" y="1319499"/>
                      <a:pt x="669609" y="1402947"/>
                    </a:cubicBezTo>
                    <a:cubicBezTo>
                      <a:pt x="981040" y="1486395"/>
                      <a:pt x="1301152" y="1301577"/>
                      <a:pt x="1384600" y="990146"/>
                    </a:cubicBezTo>
                    <a:cubicBezTo>
                      <a:pt x="1468047" y="678715"/>
                      <a:pt x="1283230" y="358603"/>
                      <a:pt x="971799" y="275155"/>
                    </a:cubicBezTo>
                    <a:close/>
                    <a:moveTo>
                      <a:pt x="1652142" y="394531"/>
                    </a:moveTo>
                    <a:lnTo>
                      <a:pt x="1649662" y="403784"/>
                    </a:lnTo>
                    <a:lnTo>
                      <a:pt x="1647140" y="399895"/>
                    </a:lnTo>
                    <a:close/>
                    <a:moveTo>
                      <a:pt x="1158157" y="65026"/>
                    </a:moveTo>
                    <a:lnTo>
                      <a:pt x="1154679" y="271718"/>
                    </a:lnTo>
                    <a:lnTo>
                      <a:pt x="1148331" y="270017"/>
                    </a:lnTo>
                    <a:cubicBezTo>
                      <a:pt x="1200055" y="299127"/>
                      <a:pt x="1246804" y="334821"/>
                      <a:pt x="1286346" y="377149"/>
                    </a:cubicBezTo>
                    <a:lnTo>
                      <a:pt x="1470353" y="331395"/>
                    </a:lnTo>
                    <a:lnTo>
                      <a:pt x="1588305" y="553229"/>
                    </a:lnTo>
                    <a:lnTo>
                      <a:pt x="1457194" y="671432"/>
                    </a:lnTo>
                    <a:cubicBezTo>
                      <a:pt x="1473630" y="731297"/>
                      <a:pt x="1481376" y="793983"/>
                      <a:pt x="1478595" y="857704"/>
                    </a:cubicBezTo>
                    <a:lnTo>
                      <a:pt x="1642362" y="948616"/>
                    </a:lnTo>
                    <a:lnTo>
                      <a:pt x="1577335" y="1191298"/>
                    </a:lnTo>
                    <a:lnTo>
                      <a:pt x="1378614" y="1187955"/>
                    </a:lnTo>
                    <a:cubicBezTo>
                      <a:pt x="1353489" y="1229936"/>
                      <a:pt x="1323048" y="1267799"/>
                      <a:pt x="1288939" y="1301599"/>
                    </a:cubicBezTo>
                    <a:lnTo>
                      <a:pt x="1354201" y="1471932"/>
                    </a:lnTo>
                    <a:lnTo>
                      <a:pt x="1148396" y="1616039"/>
                    </a:lnTo>
                    <a:lnTo>
                      <a:pt x="992294" y="1480516"/>
                    </a:lnTo>
                    <a:lnTo>
                      <a:pt x="1011291" y="1467215"/>
                    </a:lnTo>
                    <a:cubicBezTo>
                      <a:pt x="951500" y="1486565"/>
                      <a:pt x="888271" y="1495869"/>
                      <a:pt x="823805" y="1495510"/>
                    </a:cubicBezTo>
                    <a:lnTo>
                      <a:pt x="729193" y="1665940"/>
                    </a:lnTo>
                    <a:lnTo>
                      <a:pt x="486511" y="1600914"/>
                    </a:lnTo>
                    <a:lnTo>
                      <a:pt x="489790" y="1406012"/>
                    </a:lnTo>
                    <a:cubicBezTo>
                      <a:pt x="438364" y="1376702"/>
                      <a:pt x="391917" y="1340859"/>
                      <a:pt x="352658" y="1298452"/>
                    </a:cubicBezTo>
                    <a:lnTo>
                      <a:pt x="355803" y="1305197"/>
                    </a:lnTo>
                    <a:lnTo>
                      <a:pt x="152856" y="1344512"/>
                    </a:lnTo>
                    <a:lnTo>
                      <a:pt x="46675" y="1116809"/>
                    </a:lnTo>
                    <a:lnTo>
                      <a:pt x="183929" y="1005520"/>
                    </a:lnTo>
                    <a:cubicBezTo>
                      <a:pt x="169279" y="951824"/>
                      <a:pt x="161626" y="895865"/>
                      <a:pt x="161615" y="838915"/>
                    </a:cubicBezTo>
                    <a:lnTo>
                      <a:pt x="0" y="749197"/>
                    </a:lnTo>
                    <a:lnTo>
                      <a:pt x="65026" y="506515"/>
                    </a:lnTo>
                    <a:lnTo>
                      <a:pt x="250227" y="509630"/>
                    </a:lnTo>
                    <a:cubicBezTo>
                      <a:pt x="275353" y="465291"/>
                      <a:pt x="305693" y="424864"/>
                      <a:pt x="340015" y="388679"/>
                    </a:cubicBezTo>
                    <a:lnTo>
                      <a:pt x="277984" y="197357"/>
                    </a:lnTo>
                    <a:lnTo>
                      <a:pt x="491050" y="64219"/>
                    </a:lnTo>
                    <a:lnTo>
                      <a:pt x="639843" y="207726"/>
                    </a:lnTo>
                    <a:lnTo>
                      <a:pt x="638348" y="208660"/>
                    </a:lnTo>
                    <a:cubicBezTo>
                      <a:pt x="696840" y="190256"/>
                      <a:pt x="758594" y="181748"/>
                      <a:pt x="821488" y="182440"/>
                    </a:cubicBezTo>
                    <a:lnTo>
                      <a:pt x="815140" y="180739"/>
                    </a:lnTo>
                    <a:lnTo>
                      <a:pt x="91547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09" name="Oval 21">
                <a:extLst>
                  <a:ext uri="{FF2B5EF4-FFF2-40B4-BE49-F238E27FC236}">
                    <a16:creationId xmlns:a16="http://schemas.microsoft.com/office/drawing/2014/main" id="{247B9D1C-70C3-4E3D-9A01-62B445801FA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529662" y="3003550"/>
                <a:ext cx="98975" cy="99802"/>
              </a:xfrm>
              <a:custGeom>
                <a:avLst/>
                <a:gdLst/>
                <a:ahLst/>
                <a:cxnLst/>
                <a:rect l="l" t="t" r="r" b="b"/>
                <a:pathLst>
                  <a:path w="1652142" h="1665940">
                    <a:moveTo>
                      <a:pt x="898689" y="548008"/>
                    </a:moveTo>
                    <a:cubicBezTo>
                      <a:pt x="737950" y="504938"/>
                      <a:pt x="572731" y="600328"/>
                      <a:pt x="529661" y="761066"/>
                    </a:cubicBezTo>
                    <a:cubicBezTo>
                      <a:pt x="486591" y="921805"/>
                      <a:pt x="581980" y="1087025"/>
                      <a:pt x="742719" y="1130094"/>
                    </a:cubicBezTo>
                    <a:cubicBezTo>
                      <a:pt x="903458" y="1173164"/>
                      <a:pt x="1068677" y="1077775"/>
                      <a:pt x="1111747" y="917036"/>
                    </a:cubicBezTo>
                    <a:cubicBezTo>
                      <a:pt x="1154817" y="756297"/>
                      <a:pt x="1059428" y="591077"/>
                      <a:pt x="898689" y="548008"/>
                    </a:cubicBezTo>
                    <a:close/>
                    <a:moveTo>
                      <a:pt x="952303" y="347916"/>
                    </a:moveTo>
                    <a:cubicBezTo>
                      <a:pt x="1223549" y="420596"/>
                      <a:pt x="1384519" y="699404"/>
                      <a:pt x="1311839" y="970650"/>
                    </a:cubicBezTo>
                    <a:cubicBezTo>
                      <a:pt x="1239159" y="1241896"/>
                      <a:pt x="960351" y="1402866"/>
                      <a:pt x="689105" y="1330186"/>
                    </a:cubicBezTo>
                    <a:cubicBezTo>
                      <a:pt x="417859" y="1257506"/>
                      <a:pt x="256889" y="978698"/>
                      <a:pt x="329569" y="707451"/>
                    </a:cubicBezTo>
                    <a:cubicBezTo>
                      <a:pt x="402249" y="436205"/>
                      <a:pt x="681057" y="275235"/>
                      <a:pt x="952303" y="347916"/>
                    </a:cubicBezTo>
                    <a:close/>
                    <a:moveTo>
                      <a:pt x="971799" y="275155"/>
                    </a:moveTo>
                    <a:cubicBezTo>
                      <a:pt x="660368" y="191707"/>
                      <a:pt x="340256" y="376524"/>
                      <a:pt x="256808" y="687955"/>
                    </a:cubicBezTo>
                    <a:cubicBezTo>
                      <a:pt x="173361" y="999387"/>
                      <a:pt x="358178" y="1319499"/>
                      <a:pt x="669609" y="1402947"/>
                    </a:cubicBezTo>
                    <a:cubicBezTo>
                      <a:pt x="981040" y="1486395"/>
                      <a:pt x="1301152" y="1301577"/>
                      <a:pt x="1384600" y="990146"/>
                    </a:cubicBezTo>
                    <a:cubicBezTo>
                      <a:pt x="1468047" y="678715"/>
                      <a:pt x="1283230" y="358603"/>
                      <a:pt x="971799" y="275155"/>
                    </a:cubicBezTo>
                    <a:close/>
                    <a:moveTo>
                      <a:pt x="1652142" y="394531"/>
                    </a:moveTo>
                    <a:lnTo>
                      <a:pt x="1649662" y="403784"/>
                    </a:lnTo>
                    <a:lnTo>
                      <a:pt x="1647140" y="399895"/>
                    </a:lnTo>
                    <a:close/>
                    <a:moveTo>
                      <a:pt x="1158157" y="65026"/>
                    </a:moveTo>
                    <a:lnTo>
                      <a:pt x="1154679" y="271718"/>
                    </a:lnTo>
                    <a:lnTo>
                      <a:pt x="1148331" y="270017"/>
                    </a:lnTo>
                    <a:cubicBezTo>
                      <a:pt x="1200055" y="299127"/>
                      <a:pt x="1246804" y="334821"/>
                      <a:pt x="1286346" y="377149"/>
                    </a:cubicBezTo>
                    <a:lnTo>
                      <a:pt x="1470353" y="331395"/>
                    </a:lnTo>
                    <a:lnTo>
                      <a:pt x="1588305" y="553229"/>
                    </a:lnTo>
                    <a:lnTo>
                      <a:pt x="1457194" y="671432"/>
                    </a:lnTo>
                    <a:cubicBezTo>
                      <a:pt x="1473630" y="731297"/>
                      <a:pt x="1481376" y="793983"/>
                      <a:pt x="1478595" y="857704"/>
                    </a:cubicBezTo>
                    <a:lnTo>
                      <a:pt x="1642362" y="948616"/>
                    </a:lnTo>
                    <a:lnTo>
                      <a:pt x="1577335" y="1191298"/>
                    </a:lnTo>
                    <a:lnTo>
                      <a:pt x="1378614" y="1187955"/>
                    </a:lnTo>
                    <a:cubicBezTo>
                      <a:pt x="1353489" y="1229936"/>
                      <a:pt x="1323048" y="1267799"/>
                      <a:pt x="1288939" y="1301599"/>
                    </a:cubicBezTo>
                    <a:lnTo>
                      <a:pt x="1354201" y="1471932"/>
                    </a:lnTo>
                    <a:lnTo>
                      <a:pt x="1148396" y="1616039"/>
                    </a:lnTo>
                    <a:lnTo>
                      <a:pt x="992294" y="1480516"/>
                    </a:lnTo>
                    <a:lnTo>
                      <a:pt x="1011291" y="1467215"/>
                    </a:lnTo>
                    <a:cubicBezTo>
                      <a:pt x="951500" y="1486565"/>
                      <a:pt x="888271" y="1495869"/>
                      <a:pt x="823805" y="1495510"/>
                    </a:cubicBezTo>
                    <a:lnTo>
                      <a:pt x="729193" y="1665940"/>
                    </a:lnTo>
                    <a:lnTo>
                      <a:pt x="486511" y="1600914"/>
                    </a:lnTo>
                    <a:lnTo>
                      <a:pt x="489790" y="1406012"/>
                    </a:lnTo>
                    <a:cubicBezTo>
                      <a:pt x="438364" y="1376702"/>
                      <a:pt x="391917" y="1340859"/>
                      <a:pt x="352658" y="1298452"/>
                    </a:cubicBezTo>
                    <a:lnTo>
                      <a:pt x="355803" y="1305197"/>
                    </a:lnTo>
                    <a:lnTo>
                      <a:pt x="152856" y="1344512"/>
                    </a:lnTo>
                    <a:lnTo>
                      <a:pt x="46675" y="1116809"/>
                    </a:lnTo>
                    <a:lnTo>
                      <a:pt x="183929" y="1005520"/>
                    </a:lnTo>
                    <a:cubicBezTo>
                      <a:pt x="169279" y="951824"/>
                      <a:pt x="161626" y="895865"/>
                      <a:pt x="161615" y="838915"/>
                    </a:cubicBezTo>
                    <a:lnTo>
                      <a:pt x="0" y="749197"/>
                    </a:lnTo>
                    <a:lnTo>
                      <a:pt x="65026" y="506515"/>
                    </a:lnTo>
                    <a:lnTo>
                      <a:pt x="250227" y="509630"/>
                    </a:lnTo>
                    <a:cubicBezTo>
                      <a:pt x="275353" y="465291"/>
                      <a:pt x="305693" y="424864"/>
                      <a:pt x="340015" y="388679"/>
                    </a:cubicBezTo>
                    <a:lnTo>
                      <a:pt x="277984" y="197357"/>
                    </a:lnTo>
                    <a:lnTo>
                      <a:pt x="491050" y="64219"/>
                    </a:lnTo>
                    <a:lnTo>
                      <a:pt x="639843" y="207726"/>
                    </a:lnTo>
                    <a:lnTo>
                      <a:pt x="638348" y="208660"/>
                    </a:lnTo>
                    <a:cubicBezTo>
                      <a:pt x="696840" y="190256"/>
                      <a:pt x="758594" y="181748"/>
                      <a:pt x="821488" y="182440"/>
                    </a:cubicBezTo>
                    <a:lnTo>
                      <a:pt x="815140" y="180739"/>
                    </a:lnTo>
                    <a:lnTo>
                      <a:pt x="91547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10" name="Oval 21">
                <a:extLst>
                  <a:ext uri="{FF2B5EF4-FFF2-40B4-BE49-F238E27FC236}">
                    <a16:creationId xmlns:a16="http://schemas.microsoft.com/office/drawing/2014/main" id="{AADC60D1-5543-4225-B2E9-280EB0F308B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648031" y="3057800"/>
                <a:ext cx="134128" cy="135249"/>
              </a:xfrm>
              <a:custGeom>
                <a:avLst/>
                <a:gdLst/>
                <a:ahLst/>
                <a:cxnLst/>
                <a:rect l="l" t="t" r="r" b="b"/>
                <a:pathLst>
                  <a:path w="1652142" h="1665940">
                    <a:moveTo>
                      <a:pt x="898689" y="548008"/>
                    </a:moveTo>
                    <a:cubicBezTo>
                      <a:pt x="737950" y="504938"/>
                      <a:pt x="572731" y="600328"/>
                      <a:pt x="529661" y="761066"/>
                    </a:cubicBezTo>
                    <a:cubicBezTo>
                      <a:pt x="486591" y="921805"/>
                      <a:pt x="581980" y="1087025"/>
                      <a:pt x="742719" y="1130094"/>
                    </a:cubicBezTo>
                    <a:cubicBezTo>
                      <a:pt x="903458" y="1173164"/>
                      <a:pt x="1068677" y="1077775"/>
                      <a:pt x="1111747" y="917036"/>
                    </a:cubicBezTo>
                    <a:cubicBezTo>
                      <a:pt x="1154817" y="756297"/>
                      <a:pt x="1059428" y="591077"/>
                      <a:pt x="898689" y="548008"/>
                    </a:cubicBezTo>
                    <a:close/>
                    <a:moveTo>
                      <a:pt x="952303" y="347916"/>
                    </a:moveTo>
                    <a:cubicBezTo>
                      <a:pt x="1223549" y="420596"/>
                      <a:pt x="1384519" y="699404"/>
                      <a:pt x="1311839" y="970650"/>
                    </a:cubicBezTo>
                    <a:cubicBezTo>
                      <a:pt x="1239159" y="1241896"/>
                      <a:pt x="960351" y="1402866"/>
                      <a:pt x="689105" y="1330186"/>
                    </a:cubicBezTo>
                    <a:cubicBezTo>
                      <a:pt x="417859" y="1257506"/>
                      <a:pt x="256889" y="978698"/>
                      <a:pt x="329569" y="707451"/>
                    </a:cubicBezTo>
                    <a:cubicBezTo>
                      <a:pt x="402249" y="436205"/>
                      <a:pt x="681057" y="275235"/>
                      <a:pt x="952303" y="347916"/>
                    </a:cubicBezTo>
                    <a:close/>
                    <a:moveTo>
                      <a:pt x="971799" y="275155"/>
                    </a:moveTo>
                    <a:cubicBezTo>
                      <a:pt x="660368" y="191707"/>
                      <a:pt x="340256" y="376524"/>
                      <a:pt x="256808" y="687955"/>
                    </a:cubicBezTo>
                    <a:cubicBezTo>
                      <a:pt x="173361" y="999387"/>
                      <a:pt x="358178" y="1319499"/>
                      <a:pt x="669609" y="1402947"/>
                    </a:cubicBezTo>
                    <a:cubicBezTo>
                      <a:pt x="981040" y="1486395"/>
                      <a:pt x="1301152" y="1301577"/>
                      <a:pt x="1384600" y="990146"/>
                    </a:cubicBezTo>
                    <a:cubicBezTo>
                      <a:pt x="1468047" y="678715"/>
                      <a:pt x="1283230" y="358603"/>
                      <a:pt x="971799" y="275155"/>
                    </a:cubicBezTo>
                    <a:close/>
                    <a:moveTo>
                      <a:pt x="1652142" y="394531"/>
                    </a:moveTo>
                    <a:lnTo>
                      <a:pt x="1649662" y="403784"/>
                    </a:lnTo>
                    <a:lnTo>
                      <a:pt x="1647140" y="399895"/>
                    </a:lnTo>
                    <a:close/>
                    <a:moveTo>
                      <a:pt x="1158157" y="65026"/>
                    </a:moveTo>
                    <a:lnTo>
                      <a:pt x="1154679" y="271718"/>
                    </a:lnTo>
                    <a:lnTo>
                      <a:pt x="1148331" y="270017"/>
                    </a:lnTo>
                    <a:cubicBezTo>
                      <a:pt x="1200055" y="299127"/>
                      <a:pt x="1246804" y="334821"/>
                      <a:pt x="1286346" y="377149"/>
                    </a:cubicBezTo>
                    <a:lnTo>
                      <a:pt x="1470353" y="331395"/>
                    </a:lnTo>
                    <a:lnTo>
                      <a:pt x="1588305" y="553229"/>
                    </a:lnTo>
                    <a:lnTo>
                      <a:pt x="1457194" y="671432"/>
                    </a:lnTo>
                    <a:cubicBezTo>
                      <a:pt x="1473630" y="731297"/>
                      <a:pt x="1481376" y="793983"/>
                      <a:pt x="1478595" y="857704"/>
                    </a:cubicBezTo>
                    <a:lnTo>
                      <a:pt x="1642362" y="948616"/>
                    </a:lnTo>
                    <a:lnTo>
                      <a:pt x="1577335" y="1191298"/>
                    </a:lnTo>
                    <a:lnTo>
                      <a:pt x="1378614" y="1187955"/>
                    </a:lnTo>
                    <a:cubicBezTo>
                      <a:pt x="1353489" y="1229936"/>
                      <a:pt x="1323048" y="1267799"/>
                      <a:pt x="1288939" y="1301599"/>
                    </a:cubicBezTo>
                    <a:lnTo>
                      <a:pt x="1354201" y="1471932"/>
                    </a:lnTo>
                    <a:lnTo>
                      <a:pt x="1148396" y="1616039"/>
                    </a:lnTo>
                    <a:lnTo>
                      <a:pt x="992294" y="1480516"/>
                    </a:lnTo>
                    <a:lnTo>
                      <a:pt x="1011291" y="1467215"/>
                    </a:lnTo>
                    <a:cubicBezTo>
                      <a:pt x="951500" y="1486565"/>
                      <a:pt x="888271" y="1495869"/>
                      <a:pt x="823805" y="1495510"/>
                    </a:cubicBezTo>
                    <a:lnTo>
                      <a:pt x="729193" y="1665940"/>
                    </a:lnTo>
                    <a:lnTo>
                      <a:pt x="486511" y="1600914"/>
                    </a:lnTo>
                    <a:lnTo>
                      <a:pt x="489790" y="1406012"/>
                    </a:lnTo>
                    <a:cubicBezTo>
                      <a:pt x="438364" y="1376702"/>
                      <a:pt x="391917" y="1340859"/>
                      <a:pt x="352658" y="1298452"/>
                    </a:cubicBezTo>
                    <a:lnTo>
                      <a:pt x="355803" y="1305197"/>
                    </a:lnTo>
                    <a:lnTo>
                      <a:pt x="152856" y="1344512"/>
                    </a:lnTo>
                    <a:lnTo>
                      <a:pt x="46675" y="1116809"/>
                    </a:lnTo>
                    <a:lnTo>
                      <a:pt x="183929" y="1005520"/>
                    </a:lnTo>
                    <a:cubicBezTo>
                      <a:pt x="169279" y="951824"/>
                      <a:pt x="161626" y="895865"/>
                      <a:pt x="161615" y="838915"/>
                    </a:cubicBezTo>
                    <a:lnTo>
                      <a:pt x="0" y="749197"/>
                    </a:lnTo>
                    <a:lnTo>
                      <a:pt x="65026" y="506515"/>
                    </a:lnTo>
                    <a:lnTo>
                      <a:pt x="250227" y="509630"/>
                    </a:lnTo>
                    <a:cubicBezTo>
                      <a:pt x="275353" y="465291"/>
                      <a:pt x="305693" y="424864"/>
                      <a:pt x="340015" y="388679"/>
                    </a:cubicBezTo>
                    <a:lnTo>
                      <a:pt x="277984" y="197357"/>
                    </a:lnTo>
                    <a:lnTo>
                      <a:pt x="491050" y="64219"/>
                    </a:lnTo>
                    <a:lnTo>
                      <a:pt x="639843" y="207726"/>
                    </a:lnTo>
                    <a:lnTo>
                      <a:pt x="638348" y="208660"/>
                    </a:lnTo>
                    <a:cubicBezTo>
                      <a:pt x="696840" y="190256"/>
                      <a:pt x="758594" y="181748"/>
                      <a:pt x="821488" y="182440"/>
                    </a:cubicBezTo>
                    <a:lnTo>
                      <a:pt x="815140" y="180739"/>
                    </a:lnTo>
                    <a:lnTo>
                      <a:pt x="91547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11" name="Oval 21">
                <a:extLst>
                  <a:ext uri="{FF2B5EF4-FFF2-40B4-BE49-F238E27FC236}">
                    <a16:creationId xmlns:a16="http://schemas.microsoft.com/office/drawing/2014/main" id="{223EBA4F-BE63-4968-BC29-2FA5CE1D579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40222" y="3161559"/>
                <a:ext cx="134128" cy="135249"/>
              </a:xfrm>
              <a:custGeom>
                <a:avLst/>
                <a:gdLst/>
                <a:ahLst/>
                <a:cxnLst/>
                <a:rect l="l" t="t" r="r" b="b"/>
                <a:pathLst>
                  <a:path w="1652142" h="1665940">
                    <a:moveTo>
                      <a:pt x="898689" y="548008"/>
                    </a:moveTo>
                    <a:cubicBezTo>
                      <a:pt x="737950" y="504938"/>
                      <a:pt x="572731" y="600328"/>
                      <a:pt x="529661" y="761066"/>
                    </a:cubicBezTo>
                    <a:cubicBezTo>
                      <a:pt x="486591" y="921805"/>
                      <a:pt x="581980" y="1087025"/>
                      <a:pt x="742719" y="1130094"/>
                    </a:cubicBezTo>
                    <a:cubicBezTo>
                      <a:pt x="903458" y="1173164"/>
                      <a:pt x="1068677" y="1077775"/>
                      <a:pt x="1111747" y="917036"/>
                    </a:cubicBezTo>
                    <a:cubicBezTo>
                      <a:pt x="1154817" y="756297"/>
                      <a:pt x="1059428" y="591077"/>
                      <a:pt x="898689" y="548008"/>
                    </a:cubicBezTo>
                    <a:close/>
                    <a:moveTo>
                      <a:pt x="952303" y="347916"/>
                    </a:moveTo>
                    <a:cubicBezTo>
                      <a:pt x="1223549" y="420596"/>
                      <a:pt x="1384519" y="699404"/>
                      <a:pt x="1311839" y="970650"/>
                    </a:cubicBezTo>
                    <a:cubicBezTo>
                      <a:pt x="1239159" y="1241896"/>
                      <a:pt x="960351" y="1402866"/>
                      <a:pt x="689105" y="1330186"/>
                    </a:cubicBezTo>
                    <a:cubicBezTo>
                      <a:pt x="417859" y="1257506"/>
                      <a:pt x="256889" y="978698"/>
                      <a:pt x="329569" y="707451"/>
                    </a:cubicBezTo>
                    <a:cubicBezTo>
                      <a:pt x="402249" y="436205"/>
                      <a:pt x="681057" y="275235"/>
                      <a:pt x="952303" y="347916"/>
                    </a:cubicBezTo>
                    <a:close/>
                    <a:moveTo>
                      <a:pt x="971799" y="275155"/>
                    </a:moveTo>
                    <a:cubicBezTo>
                      <a:pt x="660368" y="191707"/>
                      <a:pt x="340256" y="376524"/>
                      <a:pt x="256808" y="687955"/>
                    </a:cubicBezTo>
                    <a:cubicBezTo>
                      <a:pt x="173361" y="999387"/>
                      <a:pt x="358178" y="1319499"/>
                      <a:pt x="669609" y="1402947"/>
                    </a:cubicBezTo>
                    <a:cubicBezTo>
                      <a:pt x="981040" y="1486395"/>
                      <a:pt x="1301152" y="1301577"/>
                      <a:pt x="1384600" y="990146"/>
                    </a:cubicBezTo>
                    <a:cubicBezTo>
                      <a:pt x="1468047" y="678715"/>
                      <a:pt x="1283230" y="358603"/>
                      <a:pt x="971799" y="275155"/>
                    </a:cubicBezTo>
                    <a:close/>
                    <a:moveTo>
                      <a:pt x="1652142" y="394531"/>
                    </a:moveTo>
                    <a:lnTo>
                      <a:pt x="1649662" y="403784"/>
                    </a:lnTo>
                    <a:lnTo>
                      <a:pt x="1647140" y="399895"/>
                    </a:lnTo>
                    <a:close/>
                    <a:moveTo>
                      <a:pt x="1158157" y="65026"/>
                    </a:moveTo>
                    <a:lnTo>
                      <a:pt x="1154679" y="271718"/>
                    </a:lnTo>
                    <a:lnTo>
                      <a:pt x="1148331" y="270017"/>
                    </a:lnTo>
                    <a:cubicBezTo>
                      <a:pt x="1200055" y="299127"/>
                      <a:pt x="1246804" y="334821"/>
                      <a:pt x="1286346" y="377149"/>
                    </a:cubicBezTo>
                    <a:lnTo>
                      <a:pt x="1470353" y="331395"/>
                    </a:lnTo>
                    <a:lnTo>
                      <a:pt x="1588305" y="553229"/>
                    </a:lnTo>
                    <a:lnTo>
                      <a:pt x="1457194" y="671432"/>
                    </a:lnTo>
                    <a:cubicBezTo>
                      <a:pt x="1473630" y="731297"/>
                      <a:pt x="1481376" y="793983"/>
                      <a:pt x="1478595" y="857704"/>
                    </a:cubicBezTo>
                    <a:lnTo>
                      <a:pt x="1642362" y="948616"/>
                    </a:lnTo>
                    <a:lnTo>
                      <a:pt x="1577335" y="1191298"/>
                    </a:lnTo>
                    <a:lnTo>
                      <a:pt x="1378614" y="1187955"/>
                    </a:lnTo>
                    <a:cubicBezTo>
                      <a:pt x="1353489" y="1229936"/>
                      <a:pt x="1323048" y="1267799"/>
                      <a:pt x="1288939" y="1301599"/>
                    </a:cubicBezTo>
                    <a:lnTo>
                      <a:pt x="1354201" y="1471932"/>
                    </a:lnTo>
                    <a:lnTo>
                      <a:pt x="1148396" y="1616039"/>
                    </a:lnTo>
                    <a:lnTo>
                      <a:pt x="992294" y="1480516"/>
                    </a:lnTo>
                    <a:lnTo>
                      <a:pt x="1011291" y="1467215"/>
                    </a:lnTo>
                    <a:cubicBezTo>
                      <a:pt x="951500" y="1486565"/>
                      <a:pt x="888271" y="1495869"/>
                      <a:pt x="823805" y="1495510"/>
                    </a:cubicBezTo>
                    <a:lnTo>
                      <a:pt x="729193" y="1665940"/>
                    </a:lnTo>
                    <a:lnTo>
                      <a:pt x="486511" y="1600914"/>
                    </a:lnTo>
                    <a:lnTo>
                      <a:pt x="489790" y="1406012"/>
                    </a:lnTo>
                    <a:cubicBezTo>
                      <a:pt x="438364" y="1376702"/>
                      <a:pt x="391917" y="1340859"/>
                      <a:pt x="352658" y="1298452"/>
                    </a:cubicBezTo>
                    <a:lnTo>
                      <a:pt x="355803" y="1305197"/>
                    </a:lnTo>
                    <a:lnTo>
                      <a:pt x="152856" y="1344512"/>
                    </a:lnTo>
                    <a:lnTo>
                      <a:pt x="46675" y="1116809"/>
                    </a:lnTo>
                    <a:lnTo>
                      <a:pt x="183929" y="1005520"/>
                    </a:lnTo>
                    <a:cubicBezTo>
                      <a:pt x="169279" y="951824"/>
                      <a:pt x="161626" y="895865"/>
                      <a:pt x="161615" y="838915"/>
                    </a:cubicBezTo>
                    <a:lnTo>
                      <a:pt x="0" y="749197"/>
                    </a:lnTo>
                    <a:lnTo>
                      <a:pt x="65026" y="506515"/>
                    </a:lnTo>
                    <a:lnTo>
                      <a:pt x="250227" y="509630"/>
                    </a:lnTo>
                    <a:cubicBezTo>
                      <a:pt x="275353" y="465291"/>
                      <a:pt x="305693" y="424864"/>
                      <a:pt x="340015" y="388679"/>
                    </a:cubicBezTo>
                    <a:lnTo>
                      <a:pt x="277984" y="197357"/>
                    </a:lnTo>
                    <a:lnTo>
                      <a:pt x="491050" y="64219"/>
                    </a:lnTo>
                    <a:lnTo>
                      <a:pt x="639843" y="207726"/>
                    </a:lnTo>
                    <a:lnTo>
                      <a:pt x="638348" y="208660"/>
                    </a:lnTo>
                    <a:cubicBezTo>
                      <a:pt x="696840" y="190256"/>
                      <a:pt x="758594" y="181748"/>
                      <a:pt x="821488" y="182440"/>
                    </a:cubicBezTo>
                    <a:lnTo>
                      <a:pt x="815140" y="180739"/>
                    </a:lnTo>
                    <a:lnTo>
                      <a:pt x="91547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12" name="Oval 21">
                <a:extLst>
                  <a:ext uri="{FF2B5EF4-FFF2-40B4-BE49-F238E27FC236}">
                    <a16:creationId xmlns:a16="http://schemas.microsoft.com/office/drawing/2014/main" id="{F548CA47-C563-4BB3-979A-C9E41E42F8E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361060" y="2871624"/>
                <a:ext cx="228226" cy="230133"/>
              </a:xfrm>
              <a:custGeom>
                <a:avLst/>
                <a:gdLst/>
                <a:ahLst/>
                <a:cxnLst/>
                <a:rect l="l" t="t" r="r" b="b"/>
                <a:pathLst>
                  <a:path w="1652142" h="1665940">
                    <a:moveTo>
                      <a:pt x="898689" y="548008"/>
                    </a:moveTo>
                    <a:cubicBezTo>
                      <a:pt x="737950" y="504938"/>
                      <a:pt x="572731" y="600328"/>
                      <a:pt x="529661" y="761066"/>
                    </a:cubicBezTo>
                    <a:cubicBezTo>
                      <a:pt x="486591" y="921805"/>
                      <a:pt x="581980" y="1087025"/>
                      <a:pt x="742719" y="1130094"/>
                    </a:cubicBezTo>
                    <a:cubicBezTo>
                      <a:pt x="903458" y="1173164"/>
                      <a:pt x="1068677" y="1077775"/>
                      <a:pt x="1111747" y="917036"/>
                    </a:cubicBezTo>
                    <a:cubicBezTo>
                      <a:pt x="1154817" y="756297"/>
                      <a:pt x="1059428" y="591077"/>
                      <a:pt x="898689" y="548008"/>
                    </a:cubicBezTo>
                    <a:close/>
                    <a:moveTo>
                      <a:pt x="952303" y="347916"/>
                    </a:moveTo>
                    <a:cubicBezTo>
                      <a:pt x="1223549" y="420596"/>
                      <a:pt x="1384519" y="699404"/>
                      <a:pt x="1311839" y="970650"/>
                    </a:cubicBezTo>
                    <a:cubicBezTo>
                      <a:pt x="1239159" y="1241896"/>
                      <a:pt x="960351" y="1402866"/>
                      <a:pt x="689105" y="1330186"/>
                    </a:cubicBezTo>
                    <a:cubicBezTo>
                      <a:pt x="417859" y="1257506"/>
                      <a:pt x="256889" y="978698"/>
                      <a:pt x="329569" y="707451"/>
                    </a:cubicBezTo>
                    <a:cubicBezTo>
                      <a:pt x="402249" y="436205"/>
                      <a:pt x="681057" y="275235"/>
                      <a:pt x="952303" y="347916"/>
                    </a:cubicBezTo>
                    <a:close/>
                    <a:moveTo>
                      <a:pt x="971799" y="275155"/>
                    </a:moveTo>
                    <a:cubicBezTo>
                      <a:pt x="660368" y="191707"/>
                      <a:pt x="340256" y="376524"/>
                      <a:pt x="256808" y="687955"/>
                    </a:cubicBezTo>
                    <a:cubicBezTo>
                      <a:pt x="173361" y="999387"/>
                      <a:pt x="358178" y="1319499"/>
                      <a:pt x="669609" y="1402947"/>
                    </a:cubicBezTo>
                    <a:cubicBezTo>
                      <a:pt x="981040" y="1486395"/>
                      <a:pt x="1301152" y="1301577"/>
                      <a:pt x="1384600" y="990146"/>
                    </a:cubicBezTo>
                    <a:cubicBezTo>
                      <a:pt x="1468047" y="678715"/>
                      <a:pt x="1283230" y="358603"/>
                      <a:pt x="971799" y="275155"/>
                    </a:cubicBezTo>
                    <a:close/>
                    <a:moveTo>
                      <a:pt x="1652142" y="394531"/>
                    </a:moveTo>
                    <a:lnTo>
                      <a:pt x="1649662" y="403784"/>
                    </a:lnTo>
                    <a:lnTo>
                      <a:pt x="1647140" y="399895"/>
                    </a:lnTo>
                    <a:close/>
                    <a:moveTo>
                      <a:pt x="1158157" y="65026"/>
                    </a:moveTo>
                    <a:lnTo>
                      <a:pt x="1154679" y="271718"/>
                    </a:lnTo>
                    <a:lnTo>
                      <a:pt x="1148331" y="270017"/>
                    </a:lnTo>
                    <a:cubicBezTo>
                      <a:pt x="1200055" y="299127"/>
                      <a:pt x="1246804" y="334821"/>
                      <a:pt x="1286346" y="377149"/>
                    </a:cubicBezTo>
                    <a:lnTo>
                      <a:pt x="1470353" y="331395"/>
                    </a:lnTo>
                    <a:lnTo>
                      <a:pt x="1588305" y="553229"/>
                    </a:lnTo>
                    <a:lnTo>
                      <a:pt x="1457194" y="671432"/>
                    </a:lnTo>
                    <a:cubicBezTo>
                      <a:pt x="1473630" y="731297"/>
                      <a:pt x="1481376" y="793983"/>
                      <a:pt x="1478595" y="857704"/>
                    </a:cubicBezTo>
                    <a:lnTo>
                      <a:pt x="1642362" y="948616"/>
                    </a:lnTo>
                    <a:lnTo>
                      <a:pt x="1577335" y="1191298"/>
                    </a:lnTo>
                    <a:lnTo>
                      <a:pt x="1378614" y="1187955"/>
                    </a:lnTo>
                    <a:cubicBezTo>
                      <a:pt x="1353489" y="1229936"/>
                      <a:pt x="1323048" y="1267799"/>
                      <a:pt x="1288939" y="1301599"/>
                    </a:cubicBezTo>
                    <a:lnTo>
                      <a:pt x="1354201" y="1471932"/>
                    </a:lnTo>
                    <a:lnTo>
                      <a:pt x="1148396" y="1616039"/>
                    </a:lnTo>
                    <a:lnTo>
                      <a:pt x="992294" y="1480516"/>
                    </a:lnTo>
                    <a:lnTo>
                      <a:pt x="1011291" y="1467215"/>
                    </a:lnTo>
                    <a:cubicBezTo>
                      <a:pt x="951500" y="1486565"/>
                      <a:pt x="888271" y="1495869"/>
                      <a:pt x="823805" y="1495510"/>
                    </a:cubicBezTo>
                    <a:lnTo>
                      <a:pt x="729193" y="1665940"/>
                    </a:lnTo>
                    <a:lnTo>
                      <a:pt x="486511" y="1600914"/>
                    </a:lnTo>
                    <a:lnTo>
                      <a:pt x="489790" y="1406012"/>
                    </a:lnTo>
                    <a:cubicBezTo>
                      <a:pt x="438364" y="1376702"/>
                      <a:pt x="391917" y="1340859"/>
                      <a:pt x="352658" y="1298452"/>
                    </a:cubicBezTo>
                    <a:lnTo>
                      <a:pt x="355803" y="1305197"/>
                    </a:lnTo>
                    <a:lnTo>
                      <a:pt x="152856" y="1344512"/>
                    </a:lnTo>
                    <a:lnTo>
                      <a:pt x="46675" y="1116809"/>
                    </a:lnTo>
                    <a:lnTo>
                      <a:pt x="183929" y="1005520"/>
                    </a:lnTo>
                    <a:cubicBezTo>
                      <a:pt x="169279" y="951824"/>
                      <a:pt x="161626" y="895865"/>
                      <a:pt x="161615" y="838915"/>
                    </a:cubicBezTo>
                    <a:lnTo>
                      <a:pt x="0" y="749197"/>
                    </a:lnTo>
                    <a:lnTo>
                      <a:pt x="65026" y="506515"/>
                    </a:lnTo>
                    <a:lnTo>
                      <a:pt x="250227" y="509630"/>
                    </a:lnTo>
                    <a:cubicBezTo>
                      <a:pt x="275353" y="465291"/>
                      <a:pt x="305693" y="424864"/>
                      <a:pt x="340015" y="388679"/>
                    </a:cubicBezTo>
                    <a:lnTo>
                      <a:pt x="277984" y="197357"/>
                    </a:lnTo>
                    <a:lnTo>
                      <a:pt x="491050" y="64219"/>
                    </a:lnTo>
                    <a:lnTo>
                      <a:pt x="639843" y="207726"/>
                    </a:lnTo>
                    <a:lnTo>
                      <a:pt x="638348" y="208660"/>
                    </a:lnTo>
                    <a:cubicBezTo>
                      <a:pt x="696840" y="190256"/>
                      <a:pt x="758594" y="181748"/>
                      <a:pt x="821488" y="182440"/>
                    </a:cubicBezTo>
                    <a:lnTo>
                      <a:pt x="815140" y="180739"/>
                    </a:lnTo>
                    <a:lnTo>
                      <a:pt x="91547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13" name="Oval 21">
                <a:extLst>
                  <a:ext uri="{FF2B5EF4-FFF2-40B4-BE49-F238E27FC236}">
                    <a16:creationId xmlns:a16="http://schemas.microsoft.com/office/drawing/2014/main" id="{E8EC3163-9668-4FB0-B765-2B0CAB3945F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329001" y="3119404"/>
                <a:ext cx="98975" cy="99802"/>
              </a:xfrm>
              <a:custGeom>
                <a:avLst/>
                <a:gdLst/>
                <a:ahLst/>
                <a:cxnLst/>
                <a:rect l="l" t="t" r="r" b="b"/>
                <a:pathLst>
                  <a:path w="1652142" h="1665940">
                    <a:moveTo>
                      <a:pt x="898689" y="548008"/>
                    </a:moveTo>
                    <a:cubicBezTo>
                      <a:pt x="737950" y="504938"/>
                      <a:pt x="572731" y="600328"/>
                      <a:pt x="529661" y="761066"/>
                    </a:cubicBezTo>
                    <a:cubicBezTo>
                      <a:pt x="486591" y="921805"/>
                      <a:pt x="581980" y="1087025"/>
                      <a:pt x="742719" y="1130094"/>
                    </a:cubicBezTo>
                    <a:cubicBezTo>
                      <a:pt x="903458" y="1173164"/>
                      <a:pt x="1068677" y="1077775"/>
                      <a:pt x="1111747" y="917036"/>
                    </a:cubicBezTo>
                    <a:cubicBezTo>
                      <a:pt x="1154817" y="756297"/>
                      <a:pt x="1059428" y="591077"/>
                      <a:pt x="898689" y="548008"/>
                    </a:cubicBezTo>
                    <a:close/>
                    <a:moveTo>
                      <a:pt x="952303" y="347916"/>
                    </a:moveTo>
                    <a:cubicBezTo>
                      <a:pt x="1223549" y="420596"/>
                      <a:pt x="1384519" y="699404"/>
                      <a:pt x="1311839" y="970650"/>
                    </a:cubicBezTo>
                    <a:cubicBezTo>
                      <a:pt x="1239159" y="1241896"/>
                      <a:pt x="960351" y="1402866"/>
                      <a:pt x="689105" y="1330186"/>
                    </a:cubicBezTo>
                    <a:cubicBezTo>
                      <a:pt x="417859" y="1257506"/>
                      <a:pt x="256889" y="978698"/>
                      <a:pt x="329569" y="707451"/>
                    </a:cubicBezTo>
                    <a:cubicBezTo>
                      <a:pt x="402249" y="436205"/>
                      <a:pt x="681057" y="275235"/>
                      <a:pt x="952303" y="347916"/>
                    </a:cubicBezTo>
                    <a:close/>
                    <a:moveTo>
                      <a:pt x="971799" y="275155"/>
                    </a:moveTo>
                    <a:cubicBezTo>
                      <a:pt x="660368" y="191707"/>
                      <a:pt x="340256" y="376524"/>
                      <a:pt x="256808" y="687955"/>
                    </a:cubicBezTo>
                    <a:cubicBezTo>
                      <a:pt x="173361" y="999387"/>
                      <a:pt x="358178" y="1319499"/>
                      <a:pt x="669609" y="1402947"/>
                    </a:cubicBezTo>
                    <a:cubicBezTo>
                      <a:pt x="981040" y="1486395"/>
                      <a:pt x="1301152" y="1301577"/>
                      <a:pt x="1384600" y="990146"/>
                    </a:cubicBezTo>
                    <a:cubicBezTo>
                      <a:pt x="1468047" y="678715"/>
                      <a:pt x="1283230" y="358603"/>
                      <a:pt x="971799" y="275155"/>
                    </a:cubicBezTo>
                    <a:close/>
                    <a:moveTo>
                      <a:pt x="1652142" y="394531"/>
                    </a:moveTo>
                    <a:lnTo>
                      <a:pt x="1649662" y="403784"/>
                    </a:lnTo>
                    <a:lnTo>
                      <a:pt x="1647140" y="399895"/>
                    </a:lnTo>
                    <a:close/>
                    <a:moveTo>
                      <a:pt x="1158157" y="65026"/>
                    </a:moveTo>
                    <a:lnTo>
                      <a:pt x="1154679" y="271718"/>
                    </a:lnTo>
                    <a:lnTo>
                      <a:pt x="1148331" y="270017"/>
                    </a:lnTo>
                    <a:cubicBezTo>
                      <a:pt x="1200055" y="299127"/>
                      <a:pt x="1246804" y="334821"/>
                      <a:pt x="1286346" y="377149"/>
                    </a:cubicBezTo>
                    <a:lnTo>
                      <a:pt x="1470353" y="331395"/>
                    </a:lnTo>
                    <a:lnTo>
                      <a:pt x="1588305" y="553229"/>
                    </a:lnTo>
                    <a:lnTo>
                      <a:pt x="1457194" y="671432"/>
                    </a:lnTo>
                    <a:cubicBezTo>
                      <a:pt x="1473630" y="731297"/>
                      <a:pt x="1481376" y="793983"/>
                      <a:pt x="1478595" y="857704"/>
                    </a:cubicBezTo>
                    <a:lnTo>
                      <a:pt x="1642362" y="948616"/>
                    </a:lnTo>
                    <a:lnTo>
                      <a:pt x="1577335" y="1191298"/>
                    </a:lnTo>
                    <a:lnTo>
                      <a:pt x="1378614" y="1187955"/>
                    </a:lnTo>
                    <a:cubicBezTo>
                      <a:pt x="1353489" y="1229936"/>
                      <a:pt x="1323048" y="1267799"/>
                      <a:pt x="1288939" y="1301599"/>
                    </a:cubicBezTo>
                    <a:lnTo>
                      <a:pt x="1354201" y="1471932"/>
                    </a:lnTo>
                    <a:lnTo>
                      <a:pt x="1148396" y="1616039"/>
                    </a:lnTo>
                    <a:lnTo>
                      <a:pt x="992294" y="1480516"/>
                    </a:lnTo>
                    <a:lnTo>
                      <a:pt x="1011291" y="1467215"/>
                    </a:lnTo>
                    <a:cubicBezTo>
                      <a:pt x="951500" y="1486565"/>
                      <a:pt x="888271" y="1495869"/>
                      <a:pt x="823805" y="1495510"/>
                    </a:cubicBezTo>
                    <a:lnTo>
                      <a:pt x="729193" y="1665940"/>
                    </a:lnTo>
                    <a:lnTo>
                      <a:pt x="486511" y="1600914"/>
                    </a:lnTo>
                    <a:lnTo>
                      <a:pt x="489790" y="1406012"/>
                    </a:lnTo>
                    <a:cubicBezTo>
                      <a:pt x="438364" y="1376702"/>
                      <a:pt x="391917" y="1340859"/>
                      <a:pt x="352658" y="1298452"/>
                    </a:cubicBezTo>
                    <a:lnTo>
                      <a:pt x="355803" y="1305197"/>
                    </a:lnTo>
                    <a:lnTo>
                      <a:pt x="152856" y="1344512"/>
                    </a:lnTo>
                    <a:lnTo>
                      <a:pt x="46675" y="1116809"/>
                    </a:lnTo>
                    <a:lnTo>
                      <a:pt x="183929" y="1005520"/>
                    </a:lnTo>
                    <a:cubicBezTo>
                      <a:pt x="169279" y="951824"/>
                      <a:pt x="161626" y="895865"/>
                      <a:pt x="161615" y="838915"/>
                    </a:cubicBezTo>
                    <a:lnTo>
                      <a:pt x="0" y="749197"/>
                    </a:lnTo>
                    <a:lnTo>
                      <a:pt x="65026" y="506515"/>
                    </a:lnTo>
                    <a:lnTo>
                      <a:pt x="250227" y="509630"/>
                    </a:lnTo>
                    <a:cubicBezTo>
                      <a:pt x="275353" y="465291"/>
                      <a:pt x="305693" y="424864"/>
                      <a:pt x="340015" y="388679"/>
                    </a:cubicBezTo>
                    <a:lnTo>
                      <a:pt x="277984" y="197357"/>
                    </a:lnTo>
                    <a:lnTo>
                      <a:pt x="491050" y="64219"/>
                    </a:lnTo>
                    <a:lnTo>
                      <a:pt x="639843" y="207726"/>
                    </a:lnTo>
                    <a:lnTo>
                      <a:pt x="638348" y="208660"/>
                    </a:lnTo>
                    <a:cubicBezTo>
                      <a:pt x="696840" y="190256"/>
                      <a:pt x="758594" y="181748"/>
                      <a:pt x="821488" y="182440"/>
                    </a:cubicBezTo>
                    <a:lnTo>
                      <a:pt x="815140" y="180739"/>
                    </a:lnTo>
                    <a:lnTo>
                      <a:pt x="91547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14" name="Oval 21">
                <a:extLst>
                  <a:ext uri="{FF2B5EF4-FFF2-40B4-BE49-F238E27FC236}">
                    <a16:creationId xmlns:a16="http://schemas.microsoft.com/office/drawing/2014/main" id="{1CFCDB2D-7A8B-4242-BB67-2AC0D814610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289480" y="2513009"/>
                <a:ext cx="98975" cy="99802"/>
              </a:xfrm>
              <a:custGeom>
                <a:avLst/>
                <a:gdLst/>
                <a:ahLst/>
                <a:cxnLst/>
                <a:rect l="l" t="t" r="r" b="b"/>
                <a:pathLst>
                  <a:path w="1652142" h="1665940">
                    <a:moveTo>
                      <a:pt x="898689" y="548008"/>
                    </a:moveTo>
                    <a:cubicBezTo>
                      <a:pt x="737950" y="504938"/>
                      <a:pt x="572731" y="600328"/>
                      <a:pt x="529661" y="761066"/>
                    </a:cubicBezTo>
                    <a:cubicBezTo>
                      <a:pt x="486591" y="921805"/>
                      <a:pt x="581980" y="1087025"/>
                      <a:pt x="742719" y="1130094"/>
                    </a:cubicBezTo>
                    <a:cubicBezTo>
                      <a:pt x="903458" y="1173164"/>
                      <a:pt x="1068677" y="1077775"/>
                      <a:pt x="1111747" y="917036"/>
                    </a:cubicBezTo>
                    <a:cubicBezTo>
                      <a:pt x="1154817" y="756297"/>
                      <a:pt x="1059428" y="591077"/>
                      <a:pt x="898689" y="548008"/>
                    </a:cubicBezTo>
                    <a:close/>
                    <a:moveTo>
                      <a:pt x="952303" y="347916"/>
                    </a:moveTo>
                    <a:cubicBezTo>
                      <a:pt x="1223549" y="420596"/>
                      <a:pt x="1384519" y="699404"/>
                      <a:pt x="1311839" y="970650"/>
                    </a:cubicBezTo>
                    <a:cubicBezTo>
                      <a:pt x="1239159" y="1241896"/>
                      <a:pt x="960351" y="1402866"/>
                      <a:pt x="689105" y="1330186"/>
                    </a:cubicBezTo>
                    <a:cubicBezTo>
                      <a:pt x="417859" y="1257506"/>
                      <a:pt x="256889" y="978698"/>
                      <a:pt x="329569" y="707451"/>
                    </a:cubicBezTo>
                    <a:cubicBezTo>
                      <a:pt x="402249" y="436205"/>
                      <a:pt x="681057" y="275235"/>
                      <a:pt x="952303" y="347916"/>
                    </a:cubicBezTo>
                    <a:close/>
                    <a:moveTo>
                      <a:pt x="971799" y="275155"/>
                    </a:moveTo>
                    <a:cubicBezTo>
                      <a:pt x="660368" y="191707"/>
                      <a:pt x="340256" y="376524"/>
                      <a:pt x="256808" y="687955"/>
                    </a:cubicBezTo>
                    <a:cubicBezTo>
                      <a:pt x="173361" y="999387"/>
                      <a:pt x="358178" y="1319499"/>
                      <a:pt x="669609" y="1402947"/>
                    </a:cubicBezTo>
                    <a:cubicBezTo>
                      <a:pt x="981040" y="1486395"/>
                      <a:pt x="1301152" y="1301577"/>
                      <a:pt x="1384600" y="990146"/>
                    </a:cubicBezTo>
                    <a:cubicBezTo>
                      <a:pt x="1468047" y="678715"/>
                      <a:pt x="1283230" y="358603"/>
                      <a:pt x="971799" y="275155"/>
                    </a:cubicBezTo>
                    <a:close/>
                    <a:moveTo>
                      <a:pt x="1652142" y="394531"/>
                    </a:moveTo>
                    <a:lnTo>
                      <a:pt x="1649662" y="403784"/>
                    </a:lnTo>
                    <a:lnTo>
                      <a:pt x="1647140" y="399895"/>
                    </a:lnTo>
                    <a:close/>
                    <a:moveTo>
                      <a:pt x="1158157" y="65026"/>
                    </a:moveTo>
                    <a:lnTo>
                      <a:pt x="1154679" y="271718"/>
                    </a:lnTo>
                    <a:lnTo>
                      <a:pt x="1148331" y="270017"/>
                    </a:lnTo>
                    <a:cubicBezTo>
                      <a:pt x="1200055" y="299127"/>
                      <a:pt x="1246804" y="334821"/>
                      <a:pt x="1286346" y="377149"/>
                    </a:cubicBezTo>
                    <a:lnTo>
                      <a:pt x="1470353" y="331395"/>
                    </a:lnTo>
                    <a:lnTo>
                      <a:pt x="1588305" y="553229"/>
                    </a:lnTo>
                    <a:lnTo>
                      <a:pt x="1457194" y="671432"/>
                    </a:lnTo>
                    <a:cubicBezTo>
                      <a:pt x="1473630" y="731297"/>
                      <a:pt x="1481376" y="793983"/>
                      <a:pt x="1478595" y="857704"/>
                    </a:cubicBezTo>
                    <a:lnTo>
                      <a:pt x="1642362" y="948616"/>
                    </a:lnTo>
                    <a:lnTo>
                      <a:pt x="1577335" y="1191298"/>
                    </a:lnTo>
                    <a:lnTo>
                      <a:pt x="1378614" y="1187955"/>
                    </a:lnTo>
                    <a:cubicBezTo>
                      <a:pt x="1353489" y="1229936"/>
                      <a:pt x="1323048" y="1267799"/>
                      <a:pt x="1288939" y="1301599"/>
                    </a:cubicBezTo>
                    <a:lnTo>
                      <a:pt x="1354201" y="1471932"/>
                    </a:lnTo>
                    <a:lnTo>
                      <a:pt x="1148396" y="1616039"/>
                    </a:lnTo>
                    <a:lnTo>
                      <a:pt x="992294" y="1480516"/>
                    </a:lnTo>
                    <a:lnTo>
                      <a:pt x="1011291" y="1467215"/>
                    </a:lnTo>
                    <a:cubicBezTo>
                      <a:pt x="951500" y="1486565"/>
                      <a:pt x="888271" y="1495869"/>
                      <a:pt x="823805" y="1495510"/>
                    </a:cubicBezTo>
                    <a:lnTo>
                      <a:pt x="729193" y="1665940"/>
                    </a:lnTo>
                    <a:lnTo>
                      <a:pt x="486511" y="1600914"/>
                    </a:lnTo>
                    <a:lnTo>
                      <a:pt x="489790" y="1406012"/>
                    </a:lnTo>
                    <a:cubicBezTo>
                      <a:pt x="438364" y="1376702"/>
                      <a:pt x="391917" y="1340859"/>
                      <a:pt x="352658" y="1298452"/>
                    </a:cubicBezTo>
                    <a:lnTo>
                      <a:pt x="355803" y="1305197"/>
                    </a:lnTo>
                    <a:lnTo>
                      <a:pt x="152856" y="1344512"/>
                    </a:lnTo>
                    <a:lnTo>
                      <a:pt x="46675" y="1116809"/>
                    </a:lnTo>
                    <a:lnTo>
                      <a:pt x="183929" y="1005520"/>
                    </a:lnTo>
                    <a:cubicBezTo>
                      <a:pt x="169279" y="951824"/>
                      <a:pt x="161626" y="895865"/>
                      <a:pt x="161615" y="838915"/>
                    </a:cubicBezTo>
                    <a:lnTo>
                      <a:pt x="0" y="749197"/>
                    </a:lnTo>
                    <a:lnTo>
                      <a:pt x="65026" y="506515"/>
                    </a:lnTo>
                    <a:lnTo>
                      <a:pt x="250227" y="509630"/>
                    </a:lnTo>
                    <a:cubicBezTo>
                      <a:pt x="275353" y="465291"/>
                      <a:pt x="305693" y="424864"/>
                      <a:pt x="340015" y="388679"/>
                    </a:cubicBezTo>
                    <a:lnTo>
                      <a:pt x="277984" y="197357"/>
                    </a:lnTo>
                    <a:lnTo>
                      <a:pt x="491050" y="64219"/>
                    </a:lnTo>
                    <a:lnTo>
                      <a:pt x="639843" y="207726"/>
                    </a:lnTo>
                    <a:lnTo>
                      <a:pt x="638348" y="208660"/>
                    </a:lnTo>
                    <a:cubicBezTo>
                      <a:pt x="696840" y="190256"/>
                      <a:pt x="758594" y="181748"/>
                      <a:pt x="821488" y="182440"/>
                    </a:cubicBezTo>
                    <a:lnTo>
                      <a:pt x="815140" y="180739"/>
                    </a:lnTo>
                    <a:lnTo>
                      <a:pt x="91547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15" name="Oval 21">
                <a:extLst>
                  <a:ext uri="{FF2B5EF4-FFF2-40B4-BE49-F238E27FC236}">
                    <a16:creationId xmlns:a16="http://schemas.microsoft.com/office/drawing/2014/main" id="{80D15435-8949-48A5-8292-53E08FA86A3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682300" y="2444570"/>
                <a:ext cx="98975" cy="99802"/>
              </a:xfrm>
              <a:custGeom>
                <a:avLst/>
                <a:gdLst/>
                <a:ahLst/>
                <a:cxnLst/>
                <a:rect l="l" t="t" r="r" b="b"/>
                <a:pathLst>
                  <a:path w="1652142" h="1665940">
                    <a:moveTo>
                      <a:pt x="898689" y="548008"/>
                    </a:moveTo>
                    <a:cubicBezTo>
                      <a:pt x="737950" y="504938"/>
                      <a:pt x="572731" y="600328"/>
                      <a:pt x="529661" y="761066"/>
                    </a:cubicBezTo>
                    <a:cubicBezTo>
                      <a:pt x="486591" y="921805"/>
                      <a:pt x="581980" y="1087025"/>
                      <a:pt x="742719" y="1130094"/>
                    </a:cubicBezTo>
                    <a:cubicBezTo>
                      <a:pt x="903458" y="1173164"/>
                      <a:pt x="1068677" y="1077775"/>
                      <a:pt x="1111747" y="917036"/>
                    </a:cubicBezTo>
                    <a:cubicBezTo>
                      <a:pt x="1154817" y="756297"/>
                      <a:pt x="1059428" y="591077"/>
                      <a:pt x="898689" y="548008"/>
                    </a:cubicBezTo>
                    <a:close/>
                    <a:moveTo>
                      <a:pt x="952303" y="347916"/>
                    </a:moveTo>
                    <a:cubicBezTo>
                      <a:pt x="1223549" y="420596"/>
                      <a:pt x="1384519" y="699404"/>
                      <a:pt x="1311839" y="970650"/>
                    </a:cubicBezTo>
                    <a:cubicBezTo>
                      <a:pt x="1239159" y="1241896"/>
                      <a:pt x="960351" y="1402866"/>
                      <a:pt x="689105" y="1330186"/>
                    </a:cubicBezTo>
                    <a:cubicBezTo>
                      <a:pt x="417859" y="1257506"/>
                      <a:pt x="256889" y="978698"/>
                      <a:pt x="329569" y="707451"/>
                    </a:cubicBezTo>
                    <a:cubicBezTo>
                      <a:pt x="402249" y="436205"/>
                      <a:pt x="681057" y="275235"/>
                      <a:pt x="952303" y="347916"/>
                    </a:cubicBezTo>
                    <a:close/>
                    <a:moveTo>
                      <a:pt x="971799" y="275155"/>
                    </a:moveTo>
                    <a:cubicBezTo>
                      <a:pt x="660368" y="191707"/>
                      <a:pt x="340256" y="376524"/>
                      <a:pt x="256808" y="687955"/>
                    </a:cubicBezTo>
                    <a:cubicBezTo>
                      <a:pt x="173361" y="999387"/>
                      <a:pt x="358178" y="1319499"/>
                      <a:pt x="669609" y="1402947"/>
                    </a:cubicBezTo>
                    <a:cubicBezTo>
                      <a:pt x="981040" y="1486395"/>
                      <a:pt x="1301152" y="1301577"/>
                      <a:pt x="1384600" y="990146"/>
                    </a:cubicBezTo>
                    <a:cubicBezTo>
                      <a:pt x="1468047" y="678715"/>
                      <a:pt x="1283230" y="358603"/>
                      <a:pt x="971799" y="275155"/>
                    </a:cubicBezTo>
                    <a:close/>
                    <a:moveTo>
                      <a:pt x="1652142" y="394531"/>
                    </a:moveTo>
                    <a:lnTo>
                      <a:pt x="1649662" y="403784"/>
                    </a:lnTo>
                    <a:lnTo>
                      <a:pt x="1647140" y="399895"/>
                    </a:lnTo>
                    <a:close/>
                    <a:moveTo>
                      <a:pt x="1158157" y="65026"/>
                    </a:moveTo>
                    <a:lnTo>
                      <a:pt x="1154679" y="271718"/>
                    </a:lnTo>
                    <a:lnTo>
                      <a:pt x="1148331" y="270017"/>
                    </a:lnTo>
                    <a:cubicBezTo>
                      <a:pt x="1200055" y="299127"/>
                      <a:pt x="1246804" y="334821"/>
                      <a:pt x="1286346" y="377149"/>
                    </a:cubicBezTo>
                    <a:lnTo>
                      <a:pt x="1470353" y="331395"/>
                    </a:lnTo>
                    <a:lnTo>
                      <a:pt x="1588305" y="553229"/>
                    </a:lnTo>
                    <a:lnTo>
                      <a:pt x="1457194" y="671432"/>
                    </a:lnTo>
                    <a:cubicBezTo>
                      <a:pt x="1473630" y="731297"/>
                      <a:pt x="1481376" y="793983"/>
                      <a:pt x="1478595" y="857704"/>
                    </a:cubicBezTo>
                    <a:lnTo>
                      <a:pt x="1642362" y="948616"/>
                    </a:lnTo>
                    <a:lnTo>
                      <a:pt x="1577335" y="1191298"/>
                    </a:lnTo>
                    <a:lnTo>
                      <a:pt x="1378614" y="1187955"/>
                    </a:lnTo>
                    <a:cubicBezTo>
                      <a:pt x="1353489" y="1229936"/>
                      <a:pt x="1323048" y="1267799"/>
                      <a:pt x="1288939" y="1301599"/>
                    </a:cubicBezTo>
                    <a:lnTo>
                      <a:pt x="1354201" y="1471932"/>
                    </a:lnTo>
                    <a:lnTo>
                      <a:pt x="1148396" y="1616039"/>
                    </a:lnTo>
                    <a:lnTo>
                      <a:pt x="992294" y="1480516"/>
                    </a:lnTo>
                    <a:lnTo>
                      <a:pt x="1011291" y="1467215"/>
                    </a:lnTo>
                    <a:cubicBezTo>
                      <a:pt x="951500" y="1486565"/>
                      <a:pt x="888271" y="1495869"/>
                      <a:pt x="823805" y="1495510"/>
                    </a:cubicBezTo>
                    <a:lnTo>
                      <a:pt x="729193" y="1665940"/>
                    </a:lnTo>
                    <a:lnTo>
                      <a:pt x="486511" y="1600914"/>
                    </a:lnTo>
                    <a:lnTo>
                      <a:pt x="489790" y="1406012"/>
                    </a:lnTo>
                    <a:cubicBezTo>
                      <a:pt x="438364" y="1376702"/>
                      <a:pt x="391917" y="1340859"/>
                      <a:pt x="352658" y="1298452"/>
                    </a:cubicBezTo>
                    <a:lnTo>
                      <a:pt x="355803" y="1305197"/>
                    </a:lnTo>
                    <a:lnTo>
                      <a:pt x="152856" y="1344512"/>
                    </a:lnTo>
                    <a:lnTo>
                      <a:pt x="46675" y="1116809"/>
                    </a:lnTo>
                    <a:lnTo>
                      <a:pt x="183929" y="1005520"/>
                    </a:lnTo>
                    <a:cubicBezTo>
                      <a:pt x="169279" y="951824"/>
                      <a:pt x="161626" y="895865"/>
                      <a:pt x="161615" y="838915"/>
                    </a:cubicBezTo>
                    <a:lnTo>
                      <a:pt x="0" y="749197"/>
                    </a:lnTo>
                    <a:lnTo>
                      <a:pt x="65026" y="506515"/>
                    </a:lnTo>
                    <a:lnTo>
                      <a:pt x="250227" y="509630"/>
                    </a:lnTo>
                    <a:cubicBezTo>
                      <a:pt x="275353" y="465291"/>
                      <a:pt x="305693" y="424864"/>
                      <a:pt x="340015" y="388679"/>
                    </a:cubicBezTo>
                    <a:lnTo>
                      <a:pt x="277984" y="197357"/>
                    </a:lnTo>
                    <a:lnTo>
                      <a:pt x="491050" y="64219"/>
                    </a:lnTo>
                    <a:lnTo>
                      <a:pt x="639843" y="207726"/>
                    </a:lnTo>
                    <a:lnTo>
                      <a:pt x="638348" y="208660"/>
                    </a:lnTo>
                    <a:cubicBezTo>
                      <a:pt x="696840" y="190256"/>
                      <a:pt x="758594" y="181748"/>
                      <a:pt x="821488" y="182440"/>
                    </a:cubicBezTo>
                    <a:lnTo>
                      <a:pt x="815140" y="180739"/>
                    </a:lnTo>
                    <a:lnTo>
                      <a:pt x="91547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16" name="Oval 21">
                <a:extLst>
                  <a:ext uri="{FF2B5EF4-FFF2-40B4-BE49-F238E27FC236}">
                    <a16:creationId xmlns:a16="http://schemas.microsoft.com/office/drawing/2014/main" id="{BAB82002-425A-46CD-BAD3-2A8DF4815B6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749364" y="2506052"/>
                <a:ext cx="98975" cy="99802"/>
              </a:xfrm>
              <a:custGeom>
                <a:avLst/>
                <a:gdLst/>
                <a:ahLst/>
                <a:cxnLst/>
                <a:rect l="l" t="t" r="r" b="b"/>
                <a:pathLst>
                  <a:path w="1652142" h="1665940">
                    <a:moveTo>
                      <a:pt x="898689" y="548008"/>
                    </a:moveTo>
                    <a:cubicBezTo>
                      <a:pt x="737950" y="504938"/>
                      <a:pt x="572731" y="600328"/>
                      <a:pt x="529661" y="761066"/>
                    </a:cubicBezTo>
                    <a:cubicBezTo>
                      <a:pt x="486591" y="921805"/>
                      <a:pt x="581980" y="1087025"/>
                      <a:pt x="742719" y="1130094"/>
                    </a:cubicBezTo>
                    <a:cubicBezTo>
                      <a:pt x="903458" y="1173164"/>
                      <a:pt x="1068677" y="1077775"/>
                      <a:pt x="1111747" y="917036"/>
                    </a:cubicBezTo>
                    <a:cubicBezTo>
                      <a:pt x="1154817" y="756297"/>
                      <a:pt x="1059428" y="591077"/>
                      <a:pt x="898689" y="548008"/>
                    </a:cubicBezTo>
                    <a:close/>
                    <a:moveTo>
                      <a:pt x="952303" y="347916"/>
                    </a:moveTo>
                    <a:cubicBezTo>
                      <a:pt x="1223549" y="420596"/>
                      <a:pt x="1384519" y="699404"/>
                      <a:pt x="1311839" y="970650"/>
                    </a:cubicBezTo>
                    <a:cubicBezTo>
                      <a:pt x="1239159" y="1241896"/>
                      <a:pt x="960351" y="1402866"/>
                      <a:pt x="689105" y="1330186"/>
                    </a:cubicBezTo>
                    <a:cubicBezTo>
                      <a:pt x="417859" y="1257506"/>
                      <a:pt x="256889" y="978698"/>
                      <a:pt x="329569" y="707451"/>
                    </a:cubicBezTo>
                    <a:cubicBezTo>
                      <a:pt x="402249" y="436205"/>
                      <a:pt x="681057" y="275235"/>
                      <a:pt x="952303" y="347916"/>
                    </a:cubicBezTo>
                    <a:close/>
                    <a:moveTo>
                      <a:pt x="971799" y="275155"/>
                    </a:moveTo>
                    <a:cubicBezTo>
                      <a:pt x="660368" y="191707"/>
                      <a:pt x="340256" y="376524"/>
                      <a:pt x="256808" y="687955"/>
                    </a:cubicBezTo>
                    <a:cubicBezTo>
                      <a:pt x="173361" y="999387"/>
                      <a:pt x="358178" y="1319499"/>
                      <a:pt x="669609" y="1402947"/>
                    </a:cubicBezTo>
                    <a:cubicBezTo>
                      <a:pt x="981040" y="1486395"/>
                      <a:pt x="1301152" y="1301577"/>
                      <a:pt x="1384600" y="990146"/>
                    </a:cubicBezTo>
                    <a:cubicBezTo>
                      <a:pt x="1468047" y="678715"/>
                      <a:pt x="1283230" y="358603"/>
                      <a:pt x="971799" y="275155"/>
                    </a:cubicBezTo>
                    <a:close/>
                    <a:moveTo>
                      <a:pt x="1652142" y="394531"/>
                    </a:moveTo>
                    <a:lnTo>
                      <a:pt x="1649662" y="403784"/>
                    </a:lnTo>
                    <a:lnTo>
                      <a:pt x="1647140" y="399895"/>
                    </a:lnTo>
                    <a:close/>
                    <a:moveTo>
                      <a:pt x="1158157" y="65026"/>
                    </a:moveTo>
                    <a:lnTo>
                      <a:pt x="1154679" y="271718"/>
                    </a:lnTo>
                    <a:lnTo>
                      <a:pt x="1148331" y="270017"/>
                    </a:lnTo>
                    <a:cubicBezTo>
                      <a:pt x="1200055" y="299127"/>
                      <a:pt x="1246804" y="334821"/>
                      <a:pt x="1286346" y="377149"/>
                    </a:cubicBezTo>
                    <a:lnTo>
                      <a:pt x="1470353" y="331395"/>
                    </a:lnTo>
                    <a:lnTo>
                      <a:pt x="1588305" y="553229"/>
                    </a:lnTo>
                    <a:lnTo>
                      <a:pt x="1457194" y="671432"/>
                    </a:lnTo>
                    <a:cubicBezTo>
                      <a:pt x="1473630" y="731297"/>
                      <a:pt x="1481376" y="793983"/>
                      <a:pt x="1478595" y="857704"/>
                    </a:cubicBezTo>
                    <a:lnTo>
                      <a:pt x="1642362" y="948616"/>
                    </a:lnTo>
                    <a:lnTo>
                      <a:pt x="1577335" y="1191298"/>
                    </a:lnTo>
                    <a:lnTo>
                      <a:pt x="1378614" y="1187955"/>
                    </a:lnTo>
                    <a:cubicBezTo>
                      <a:pt x="1353489" y="1229936"/>
                      <a:pt x="1323048" y="1267799"/>
                      <a:pt x="1288939" y="1301599"/>
                    </a:cubicBezTo>
                    <a:lnTo>
                      <a:pt x="1354201" y="1471932"/>
                    </a:lnTo>
                    <a:lnTo>
                      <a:pt x="1148396" y="1616039"/>
                    </a:lnTo>
                    <a:lnTo>
                      <a:pt x="992294" y="1480516"/>
                    </a:lnTo>
                    <a:lnTo>
                      <a:pt x="1011291" y="1467215"/>
                    </a:lnTo>
                    <a:cubicBezTo>
                      <a:pt x="951500" y="1486565"/>
                      <a:pt x="888271" y="1495869"/>
                      <a:pt x="823805" y="1495510"/>
                    </a:cubicBezTo>
                    <a:lnTo>
                      <a:pt x="729193" y="1665940"/>
                    </a:lnTo>
                    <a:lnTo>
                      <a:pt x="486511" y="1600914"/>
                    </a:lnTo>
                    <a:lnTo>
                      <a:pt x="489790" y="1406012"/>
                    </a:lnTo>
                    <a:cubicBezTo>
                      <a:pt x="438364" y="1376702"/>
                      <a:pt x="391917" y="1340859"/>
                      <a:pt x="352658" y="1298452"/>
                    </a:cubicBezTo>
                    <a:lnTo>
                      <a:pt x="355803" y="1305197"/>
                    </a:lnTo>
                    <a:lnTo>
                      <a:pt x="152856" y="1344512"/>
                    </a:lnTo>
                    <a:lnTo>
                      <a:pt x="46675" y="1116809"/>
                    </a:lnTo>
                    <a:lnTo>
                      <a:pt x="183929" y="1005520"/>
                    </a:lnTo>
                    <a:cubicBezTo>
                      <a:pt x="169279" y="951824"/>
                      <a:pt x="161626" y="895865"/>
                      <a:pt x="161615" y="838915"/>
                    </a:cubicBezTo>
                    <a:lnTo>
                      <a:pt x="0" y="749197"/>
                    </a:lnTo>
                    <a:lnTo>
                      <a:pt x="65026" y="506515"/>
                    </a:lnTo>
                    <a:lnTo>
                      <a:pt x="250227" y="509630"/>
                    </a:lnTo>
                    <a:cubicBezTo>
                      <a:pt x="275353" y="465291"/>
                      <a:pt x="305693" y="424864"/>
                      <a:pt x="340015" y="388679"/>
                    </a:cubicBezTo>
                    <a:lnTo>
                      <a:pt x="277984" y="197357"/>
                    </a:lnTo>
                    <a:lnTo>
                      <a:pt x="491050" y="64219"/>
                    </a:lnTo>
                    <a:lnTo>
                      <a:pt x="639843" y="207726"/>
                    </a:lnTo>
                    <a:lnTo>
                      <a:pt x="638348" y="208660"/>
                    </a:lnTo>
                    <a:cubicBezTo>
                      <a:pt x="696840" y="190256"/>
                      <a:pt x="758594" y="181748"/>
                      <a:pt x="821488" y="182440"/>
                    </a:cubicBezTo>
                    <a:lnTo>
                      <a:pt x="815140" y="180739"/>
                    </a:lnTo>
                    <a:lnTo>
                      <a:pt x="91547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17" name="Oval 21">
                <a:extLst>
                  <a:ext uri="{FF2B5EF4-FFF2-40B4-BE49-F238E27FC236}">
                    <a16:creationId xmlns:a16="http://schemas.microsoft.com/office/drawing/2014/main" id="{BE6208B8-0A11-47F0-944E-B6F411C1A98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020432" y="2794749"/>
                <a:ext cx="98975" cy="99802"/>
              </a:xfrm>
              <a:custGeom>
                <a:avLst/>
                <a:gdLst/>
                <a:ahLst/>
                <a:cxnLst/>
                <a:rect l="l" t="t" r="r" b="b"/>
                <a:pathLst>
                  <a:path w="1652142" h="1665940">
                    <a:moveTo>
                      <a:pt x="898689" y="548008"/>
                    </a:moveTo>
                    <a:cubicBezTo>
                      <a:pt x="737950" y="504938"/>
                      <a:pt x="572731" y="600328"/>
                      <a:pt x="529661" y="761066"/>
                    </a:cubicBezTo>
                    <a:cubicBezTo>
                      <a:pt x="486591" y="921805"/>
                      <a:pt x="581980" y="1087025"/>
                      <a:pt x="742719" y="1130094"/>
                    </a:cubicBezTo>
                    <a:cubicBezTo>
                      <a:pt x="903458" y="1173164"/>
                      <a:pt x="1068677" y="1077775"/>
                      <a:pt x="1111747" y="917036"/>
                    </a:cubicBezTo>
                    <a:cubicBezTo>
                      <a:pt x="1154817" y="756297"/>
                      <a:pt x="1059428" y="591077"/>
                      <a:pt x="898689" y="548008"/>
                    </a:cubicBezTo>
                    <a:close/>
                    <a:moveTo>
                      <a:pt x="952303" y="347916"/>
                    </a:moveTo>
                    <a:cubicBezTo>
                      <a:pt x="1223549" y="420596"/>
                      <a:pt x="1384519" y="699404"/>
                      <a:pt x="1311839" y="970650"/>
                    </a:cubicBezTo>
                    <a:cubicBezTo>
                      <a:pt x="1239159" y="1241896"/>
                      <a:pt x="960351" y="1402866"/>
                      <a:pt x="689105" y="1330186"/>
                    </a:cubicBezTo>
                    <a:cubicBezTo>
                      <a:pt x="417859" y="1257506"/>
                      <a:pt x="256889" y="978698"/>
                      <a:pt x="329569" y="707451"/>
                    </a:cubicBezTo>
                    <a:cubicBezTo>
                      <a:pt x="402249" y="436205"/>
                      <a:pt x="681057" y="275235"/>
                      <a:pt x="952303" y="347916"/>
                    </a:cubicBezTo>
                    <a:close/>
                    <a:moveTo>
                      <a:pt x="971799" y="275155"/>
                    </a:moveTo>
                    <a:cubicBezTo>
                      <a:pt x="660368" y="191707"/>
                      <a:pt x="340256" y="376524"/>
                      <a:pt x="256808" y="687955"/>
                    </a:cubicBezTo>
                    <a:cubicBezTo>
                      <a:pt x="173361" y="999387"/>
                      <a:pt x="358178" y="1319499"/>
                      <a:pt x="669609" y="1402947"/>
                    </a:cubicBezTo>
                    <a:cubicBezTo>
                      <a:pt x="981040" y="1486395"/>
                      <a:pt x="1301152" y="1301577"/>
                      <a:pt x="1384600" y="990146"/>
                    </a:cubicBezTo>
                    <a:cubicBezTo>
                      <a:pt x="1468047" y="678715"/>
                      <a:pt x="1283230" y="358603"/>
                      <a:pt x="971799" y="275155"/>
                    </a:cubicBezTo>
                    <a:close/>
                    <a:moveTo>
                      <a:pt x="1652142" y="394531"/>
                    </a:moveTo>
                    <a:lnTo>
                      <a:pt x="1649662" y="403784"/>
                    </a:lnTo>
                    <a:lnTo>
                      <a:pt x="1647140" y="399895"/>
                    </a:lnTo>
                    <a:close/>
                    <a:moveTo>
                      <a:pt x="1158157" y="65026"/>
                    </a:moveTo>
                    <a:lnTo>
                      <a:pt x="1154679" y="271718"/>
                    </a:lnTo>
                    <a:lnTo>
                      <a:pt x="1148331" y="270017"/>
                    </a:lnTo>
                    <a:cubicBezTo>
                      <a:pt x="1200055" y="299127"/>
                      <a:pt x="1246804" y="334821"/>
                      <a:pt x="1286346" y="377149"/>
                    </a:cubicBezTo>
                    <a:lnTo>
                      <a:pt x="1470353" y="331395"/>
                    </a:lnTo>
                    <a:lnTo>
                      <a:pt x="1588305" y="553229"/>
                    </a:lnTo>
                    <a:lnTo>
                      <a:pt x="1457194" y="671432"/>
                    </a:lnTo>
                    <a:cubicBezTo>
                      <a:pt x="1473630" y="731297"/>
                      <a:pt x="1481376" y="793983"/>
                      <a:pt x="1478595" y="857704"/>
                    </a:cubicBezTo>
                    <a:lnTo>
                      <a:pt x="1642362" y="948616"/>
                    </a:lnTo>
                    <a:lnTo>
                      <a:pt x="1577335" y="1191298"/>
                    </a:lnTo>
                    <a:lnTo>
                      <a:pt x="1378614" y="1187955"/>
                    </a:lnTo>
                    <a:cubicBezTo>
                      <a:pt x="1353489" y="1229936"/>
                      <a:pt x="1323048" y="1267799"/>
                      <a:pt x="1288939" y="1301599"/>
                    </a:cubicBezTo>
                    <a:lnTo>
                      <a:pt x="1354201" y="1471932"/>
                    </a:lnTo>
                    <a:lnTo>
                      <a:pt x="1148396" y="1616039"/>
                    </a:lnTo>
                    <a:lnTo>
                      <a:pt x="992294" y="1480516"/>
                    </a:lnTo>
                    <a:lnTo>
                      <a:pt x="1011291" y="1467215"/>
                    </a:lnTo>
                    <a:cubicBezTo>
                      <a:pt x="951500" y="1486565"/>
                      <a:pt x="888271" y="1495869"/>
                      <a:pt x="823805" y="1495510"/>
                    </a:cubicBezTo>
                    <a:lnTo>
                      <a:pt x="729193" y="1665940"/>
                    </a:lnTo>
                    <a:lnTo>
                      <a:pt x="486511" y="1600914"/>
                    </a:lnTo>
                    <a:lnTo>
                      <a:pt x="489790" y="1406012"/>
                    </a:lnTo>
                    <a:cubicBezTo>
                      <a:pt x="438364" y="1376702"/>
                      <a:pt x="391917" y="1340859"/>
                      <a:pt x="352658" y="1298452"/>
                    </a:cubicBezTo>
                    <a:lnTo>
                      <a:pt x="355803" y="1305197"/>
                    </a:lnTo>
                    <a:lnTo>
                      <a:pt x="152856" y="1344512"/>
                    </a:lnTo>
                    <a:lnTo>
                      <a:pt x="46675" y="1116809"/>
                    </a:lnTo>
                    <a:lnTo>
                      <a:pt x="183929" y="1005520"/>
                    </a:lnTo>
                    <a:cubicBezTo>
                      <a:pt x="169279" y="951824"/>
                      <a:pt x="161626" y="895865"/>
                      <a:pt x="161615" y="838915"/>
                    </a:cubicBezTo>
                    <a:lnTo>
                      <a:pt x="0" y="749197"/>
                    </a:lnTo>
                    <a:lnTo>
                      <a:pt x="65026" y="506515"/>
                    </a:lnTo>
                    <a:lnTo>
                      <a:pt x="250227" y="509630"/>
                    </a:lnTo>
                    <a:cubicBezTo>
                      <a:pt x="275353" y="465291"/>
                      <a:pt x="305693" y="424864"/>
                      <a:pt x="340015" y="388679"/>
                    </a:cubicBezTo>
                    <a:lnTo>
                      <a:pt x="277984" y="197357"/>
                    </a:lnTo>
                    <a:lnTo>
                      <a:pt x="491050" y="64219"/>
                    </a:lnTo>
                    <a:lnTo>
                      <a:pt x="639843" y="207726"/>
                    </a:lnTo>
                    <a:lnTo>
                      <a:pt x="638348" y="208660"/>
                    </a:lnTo>
                    <a:cubicBezTo>
                      <a:pt x="696840" y="190256"/>
                      <a:pt x="758594" y="181748"/>
                      <a:pt x="821488" y="182440"/>
                    </a:cubicBezTo>
                    <a:lnTo>
                      <a:pt x="815140" y="180739"/>
                    </a:lnTo>
                    <a:lnTo>
                      <a:pt x="91547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18" name="Oval 21">
                <a:extLst>
                  <a:ext uri="{FF2B5EF4-FFF2-40B4-BE49-F238E27FC236}">
                    <a16:creationId xmlns:a16="http://schemas.microsoft.com/office/drawing/2014/main" id="{6C59B6ED-D36C-4B9B-85C9-582667C92B9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642196" y="3210761"/>
                <a:ext cx="98975" cy="99802"/>
              </a:xfrm>
              <a:custGeom>
                <a:avLst/>
                <a:gdLst/>
                <a:ahLst/>
                <a:cxnLst/>
                <a:rect l="l" t="t" r="r" b="b"/>
                <a:pathLst>
                  <a:path w="1652142" h="1665940">
                    <a:moveTo>
                      <a:pt x="898689" y="548008"/>
                    </a:moveTo>
                    <a:cubicBezTo>
                      <a:pt x="737950" y="504938"/>
                      <a:pt x="572731" y="600328"/>
                      <a:pt x="529661" y="761066"/>
                    </a:cubicBezTo>
                    <a:cubicBezTo>
                      <a:pt x="486591" y="921805"/>
                      <a:pt x="581980" y="1087025"/>
                      <a:pt x="742719" y="1130094"/>
                    </a:cubicBezTo>
                    <a:cubicBezTo>
                      <a:pt x="903458" y="1173164"/>
                      <a:pt x="1068677" y="1077775"/>
                      <a:pt x="1111747" y="917036"/>
                    </a:cubicBezTo>
                    <a:cubicBezTo>
                      <a:pt x="1154817" y="756297"/>
                      <a:pt x="1059428" y="591077"/>
                      <a:pt x="898689" y="548008"/>
                    </a:cubicBezTo>
                    <a:close/>
                    <a:moveTo>
                      <a:pt x="952303" y="347916"/>
                    </a:moveTo>
                    <a:cubicBezTo>
                      <a:pt x="1223549" y="420596"/>
                      <a:pt x="1384519" y="699404"/>
                      <a:pt x="1311839" y="970650"/>
                    </a:cubicBezTo>
                    <a:cubicBezTo>
                      <a:pt x="1239159" y="1241896"/>
                      <a:pt x="960351" y="1402866"/>
                      <a:pt x="689105" y="1330186"/>
                    </a:cubicBezTo>
                    <a:cubicBezTo>
                      <a:pt x="417859" y="1257506"/>
                      <a:pt x="256889" y="978698"/>
                      <a:pt x="329569" y="707451"/>
                    </a:cubicBezTo>
                    <a:cubicBezTo>
                      <a:pt x="402249" y="436205"/>
                      <a:pt x="681057" y="275235"/>
                      <a:pt x="952303" y="347916"/>
                    </a:cubicBezTo>
                    <a:close/>
                    <a:moveTo>
                      <a:pt x="971799" y="275155"/>
                    </a:moveTo>
                    <a:cubicBezTo>
                      <a:pt x="660368" y="191707"/>
                      <a:pt x="340256" y="376524"/>
                      <a:pt x="256808" y="687955"/>
                    </a:cubicBezTo>
                    <a:cubicBezTo>
                      <a:pt x="173361" y="999387"/>
                      <a:pt x="358178" y="1319499"/>
                      <a:pt x="669609" y="1402947"/>
                    </a:cubicBezTo>
                    <a:cubicBezTo>
                      <a:pt x="981040" y="1486395"/>
                      <a:pt x="1301152" y="1301577"/>
                      <a:pt x="1384600" y="990146"/>
                    </a:cubicBezTo>
                    <a:cubicBezTo>
                      <a:pt x="1468047" y="678715"/>
                      <a:pt x="1283230" y="358603"/>
                      <a:pt x="971799" y="275155"/>
                    </a:cubicBezTo>
                    <a:close/>
                    <a:moveTo>
                      <a:pt x="1652142" y="394531"/>
                    </a:moveTo>
                    <a:lnTo>
                      <a:pt x="1649662" y="403784"/>
                    </a:lnTo>
                    <a:lnTo>
                      <a:pt x="1647140" y="399895"/>
                    </a:lnTo>
                    <a:close/>
                    <a:moveTo>
                      <a:pt x="1158157" y="65026"/>
                    </a:moveTo>
                    <a:lnTo>
                      <a:pt x="1154679" y="271718"/>
                    </a:lnTo>
                    <a:lnTo>
                      <a:pt x="1148331" y="270017"/>
                    </a:lnTo>
                    <a:cubicBezTo>
                      <a:pt x="1200055" y="299127"/>
                      <a:pt x="1246804" y="334821"/>
                      <a:pt x="1286346" y="377149"/>
                    </a:cubicBezTo>
                    <a:lnTo>
                      <a:pt x="1470353" y="331395"/>
                    </a:lnTo>
                    <a:lnTo>
                      <a:pt x="1588305" y="553229"/>
                    </a:lnTo>
                    <a:lnTo>
                      <a:pt x="1457194" y="671432"/>
                    </a:lnTo>
                    <a:cubicBezTo>
                      <a:pt x="1473630" y="731297"/>
                      <a:pt x="1481376" y="793983"/>
                      <a:pt x="1478595" y="857704"/>
                    </a:cubicBezTo>
                    <a:lnTo>
                      <a:pt x="1642362" y="948616"/>
                    </a:lnTo>
                    <a:lnTo>
                      <a:pt x="1577335" y="1191298"/>
                    </a:lnTo>
                    <a:lnTo>
                      <a:pt x="1378614" y="1187955"/>
                    </a:lnTo>
                    <a:cubicBezTo>
                      <a:pt x="1353489" y="1229936"/>
                      <a:pt x="1323048" y="1267799"/>
                      <a:pt x="1288939" y="1301599"/>
                    </a:cubicBezTo>
                    <a:lnTo>
                      <a:pt x="1354201" y="1471932"/>
                    </a:lnTo>
                    <a:lnTo>
                      <a:pt x="1148396" y="1616039"/>
                    </a:lnTo>
                    <a:lnTo>
                      <a:pt x="992294" y="1480516"/>
                    </a:lnTo>
                    <a:lnTo>
                      <a:pt x="1011291" y="1467215"/>
                    </a:lnTo>
                    <a:cubicBezTo>
                      <a:pt x="951500" y="1486565"/>
                      <a:pt x="888271" y="1495869"/>
                      <a:pt x="823805" y="1495510"/>
                    </a:cubicBezTo>
                    <a:lnTo>
                      <a:pt x="729193" y="1665940"/>
                    </a:lnTo>
                    <a:lnTo>
                      <a:pt x="486511" y="1600914"/>
                    </a:lnTo>
                    <a:lnTo>
                      <a:pt x="489790" y="1406012"/>
                    </a:lnTo>
                    <a:cubicBezTo>
                      <a:pt x="438364" y="1376702"/>
                      <a:pt x="391917" y="1340859"/>
                      <a:pt x="352658" y="1298452"/>
                    </a:cubicBezTo>
                    <a:lnTo>
                      <a:pt x="355803" y="1305197"/>
                    </a:lnTo>
                    <a:lnTo>
                      <a:pt x="152856" y="1344512"/>
                    </a:lnTo>
                    <a:lnTo>
                      <a:pt x="46675" y="1116809"/>
                    </a:lnTo>
                    <a:lnTo>
                      <a:pt x="183929" y="1005520"/>
                    </a:lnTo>
                    <a:cubicBezTo>
                      <a:pt x="169279" y="951824"/>
                      <a:pt x="161626" y="895865"/>
                      <a:pt x="161615" y="838915"/>
                    </a:cubicBezTo>
                    <a:lnTo>
                      <a:pt x="0" y="749197"/>
                    </a:lnTo>
                    <a:lnTo>
                      <a:pt x="65026" y="506515"/>
                    </a:lnTo>
                    <a:lnTo>
                      <a:pt x="250227" y="509630"/>
                    </a:lnTo>
                    <a:cubicBezTo>
                      <a:pt x="275353" y="465291"/>
                      <a:pt x="305693" y="424864"/>
                      <a:pt x="340015" y="388679"/>
                    </a:cubicBezTo>
                    <a:lnTo>
                      <a:pt x="277984" y="197357"/>
                    </a:lnTo>
                    <a:lnTo>
                      <a:pt x="491050" y="64219"/>
                    </a:lnTo>
                    <a:lnTo>
                      <a:pt x="639843" y="207726"/>
                    </a:lnTo>
                    <a:lnTo>
                      <a:pt x="638348" y="208660"/>
                    </a:lnTo>
                    <a:cubicBezTo>
                      <a:pt x="696840" y="190256"/>
                      <a:pt x="758594" y="181748"/>
                      <a:pt x="821488" y="182440"/>
                    </a:cubicBezTo>
                    <a:lnTo>
                      <a:pt x="815140" y="180739"/>
                    </a:lnTo>
                    <a:lnTo>
                      <a:pt x="91547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19" name="Oval 21">
                <a:extLst>
                  <a:ext uri="{FF2B5EF4-FFF2-40B4-BE49-F238E27FC236}">
                    <a16:creationId xmlns:a16="http://schemas.microsoft.com/office/drawing/2014/main" id="{9699748C-6F0D-4D10-A962-9A5A3E7BE8B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148211" y="1600868"/>
                <a:ext cx="282537" cy="284898"/>
              </a:xfrm>
              <a:custGeom>
                <a:avLst/>
                <a:gdLst/>
                <a:ahLst/>
                <a:cxnLst/>
                <a:rect l="l" t="t" r="r" b="b"/>
                <a:pathLst>
                  <a:path w="1652142" h="1665940">
                    <a:moveTo>
                      <a:pt x="898689" y="548008"/>
                    </a:moveTo>
                    <a:cubicBezTo>
                      <a:pt x="737950" y="504938"/>
                      <a:pt x="572731" y="600328"/>
                      <a:pt x="529661" y="761066"/>
                    </a:cubicBezTo>
                    <a:cubicBezTo>
                      <a:pt x="486591" y="921805"/>
                      <a:pt x="581980" y="1087025"/>
                      <a:pt x="742719" y="1130094"/>
                    </a:cubicBezTo>
                    <a:cubicBezTo>
                      <a:pt x="903458" y="1173164"/>
                      <a:pt x="1068677" y="1077775"/>
                      <a:pt x="1111747" y="917036"/>
                    </a:cubicBezTo>
                    <a:cubicBezTo>
                      <a:pt x="1154817" y="756297"/>
                      <a:pt x="1059428" y="591077"/>
                      <a:pt x="898689" y="548008"/>
                    </a:cubicBezTo>
                    <a:close/>
                    <a:moveTo>
                      <a:pt x="952303" y="347916"/>
                    </a:moveTo>
                    <a:cubicBezTo>
                      <a:pt x="1223549" y="420596"/>
                      <a:pt x="1384519" y="699404"/>
                      <a:pt x="1311839" y="970650"/>
                    </a:cubicBezTo>
                    <a:cubicBezTo>
                      <a:pt x="1239159" y="1241896"/>
                      <a:pt x="960351" y="1402866"/>
                      <a:pt x="689105" y="1330186"/>
                    </a:cubicBezTo>
                    <a:cubicBezTo>
                      <a:pt x="417859" y="1257506"/>
                      <a:pt x="256889" y="978698"/>
                      <a:pt x="329569" y="707451"/>
                    </a:cubicBezTo>
                    <a:cubicBezTo>
                      <a:pt x="402249" y="436205"/>
                      <a:pt x="681057" y="275235"/>
                      <a:pt x="952303" y="347916"/>
                    </a:cubicBezTo>
                    <a:close/>
                    <a:moveTo>
                      <a:pt x="971799" y="275155"/>
                    </a:moveTo>
                    <a:cubicBezTo>
                      <a:pt x="660368" y="191707"/>
                      <a:pt x="340256" y="376524"/>
                      <a:pt x="256808" y="687955"/>
                    </a:cubicBezTo>
                    <a:cubicBezTo>
                      <a:pt x="173361" y="999387"/>
                      <a:pt x="358178" y="1319499"/>
                      <a:pt x="669609" y="1402947"/>
                    </a:cubicBezTo>
                    <a:cubicBezTo>
                      <a:pt x="981040" y="1486395"/>
                      <a:pt x="1301152" y="1301577"/>
                      <a:pt x="1384600" y="990146"/>
                    </a:cubicBezTo>
                    <a:cubicBezTo>
                      <a:pt x="1468047" y="678715"/>
                      <a:pt x="1283230" y="358603"/>
                      <a:pt x="971799" y="275155"/>
                    </a:cubicBezTo>
                    <a:close/>
                    <a:moveTo>
                      <a:pt x="1652142" y="394531"/>
                    </a:moveTo>
                    <a:lnTo>
                      <a:pt x="1649662" y="403784"/>
                    </a:lnTo>
                    <a:lnTo>
                      <a:pt x="1647140" y="399895"/>
                    </a:lnTo>
                    <a:close/>
                    <a:moveTo>
                      <a:pt x="1158157" y="65026"/>
                    </a:moveTo>
                    <a:lnTo>
                      <a:pt x="1154679" y="271718"/>
                    </a:lnTo>
                    <a:lnTo>
                      <a:pt x="1148331" y="270017"/>
                    </a:lnTo>
                    <a:cubicBezTo>
                      <a:pt x="1200055" y="299127"/>
                      <a:pt x="1246804" y="334821"/>
                      <a:pt x="1286346" y="377149"/>
                    </a:cubicBezTo>
                    <a:lnTo>
                      <a:pt x="1470353" y="331395"/>
                    </a:lnTo>
                    <a:lnTo>
                      <a:pt x="1588305" y="553229"/>
                    </a:lnTo>
                    <a:lnTo>
                      <a:pt x="1457194" y="671432"/>
                    </a:lnTo>
                    <a:cubicBezTo>
                      <a:pt x="1473630" y="731297"/>
                      <a:pt x="1481376" y="793983"/>
                      <a:pt x="1478595" y="857704"/>
                    </a:cubicBezTo>
                    <a:lnTo>
                      <a:pt x="1642362" y="948616"/>
                    </a:lnTo>
                    <a:lnTo>
                      <a:pt x="1577335" y="1191298"/>
                    </a:lnTo>
                    <a:lnTo>
                      <a:pt x="1378614" y="1187955"/>
                    </a:lnTo>
                    <a:cubicBezTo>
                      <a:pt x="1353489" y="1229936"/>
                      <a:pt x="1323048" y="1267799"/>
                      <a:pt x="1288939" y="1301599"/>
                    </a:cubicBezTo>
                    <a:lnTo>
                      <a:pt x="1354201" y="1471932"/>
                    </a:lnTo>
                    <a:lnTo>
                      <a:pt x="1148396" y="1616039"/>
                    </a:lnTo>
                    <a:lnTo>
                      <a:pt x="992294" y="1480516"/>
                    </a:lnTo>
                    <a:lnTo>
                      <a:pt x="1011291" y="1467215"/>
                    </a:lnTo>
                    <a:cubicBezTo>
                      <a:pt x="951500" y="1486565"/>
                      <a:pt x="888271" y="1495869"/>
                      <a:pt x="823805" y="1495510"/>
                    </a:cubicBezTo>
                    <a:lnTo>
                      <a:pt x="729193" y="1665940"/>
                    </a:lnTo>
                    <a:lnTo>
                      <a:pt x="486511" y="1600914"/>
                    </a:lnTo>
                    <a:lnTo>
                      <a:pt x="489790" y="1406012"/>
                    </a:lnTo>
                    <a:cubicBezTo>
                      <a:pt x="438364" y="1376702"/>
                      <a:pt x="391917" y="1340859"/>
                      <a:pt x="352658" y="1298452"/>
                    </a:cubicBezTo>
                    <a:lnTo>
                      <a:pt x="355803" y="1305197"/>
                    </a:lnTo>
                    <a:lnTo>
                      <a:pt x="152856" y="1344512"/>
                    </a:lnTo>
                    <a:lnTo>
                      <a:pt x="46675" y="1116809"/>
                    </a:lnTo>
                    <a:lnTo>
                      <a:pt x="183929" y="1005520"/>
                    </a:lnTo>
                    <a:cubicBezTo>
                      <a:pt x="169279" y="951824"/>
                      <a:pt x="161626" y="895865"/>
                      <a:pt x="161615" y="838915"/>
                    </a:cubicBezTo>
                    <a:lnTo>
                      <a:pt x="0" y="749197"/>
                    </a:lnTo>
                    <a:lnTo>
                      <a:pt x="65026" y="506515"/>
                    </a:lnTo>
                    <a:lnTo>
                      <a:pt x="250227" y="509630"/>
                    </a:lnTo>
                    <a:cubicBezTo>
                      <a:pt x="275353" y="465291"/>
                      <a:pt x="305693" y="424864"/>
                      <a:pt x="340015" y="388679"/>
                    </a:cubicBezTo>
                    <a:lnTo>
                      <a:pt x="277984" y="197357"/>
                    </a:lnTo>
                    <a:lnTo>
                      <a:pt x="491050" y="64219"/>
                    </a:lnTo>
                    <a:lnTo>
                      <a:pt x="639843" y="207726"/>
                    </a:lnTo>
                    <a:lnTo>
                      <a:pt x="638348" y="208660"/>
                    </a:lnTo>
                    <a:cubicBezTo>
                      <a:pt x="696840" y="190256"/>
                      <a:pt x="758594" y="181748"/>
                      <a:pt x="821488" y="182440"/>
                    </a:cubicBezTo>
                    <a:lnTo>
                      <a:pt x="815140" y="180739"/>
                    </a:lnTo>
                    <a:lnTo>
                      <a:pt x="91547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20" name="Oval 21">
                <a:extLst>
                  <a:ext uri="{FF2B5EF4-FFF2-40B4-BE49-F238E27FC236}">
                    <a16:creationId xmlns:a16="http://schemas.microsoft.com/office/drawing/2014/main" id="{0C3D057C-1FB2-4CDC-B530-DB02815B62B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55627" y="1537915"/>
                <a:ext cx="228226" cy="230133"/>
              </a:xfrm>
              <a:custGeom>
                <a:avLst/>
                <a:gdLst/>
                <a:ahLst/>
                <a:cxnLst/>
                <a:rect l="l" t="t" r="r" b="b"/>
                <a:pathLst>
                  <a:path w="1652142" h="1665940">
                    <a:moveTo>
                      <a:pt x="898689" y="548008"/>
                    </a:moveTo>
                    <a:cubicBezTo>
                      <a:pt x="737950" y="504938"/>
                      <a:pt x="572731" y="600328"/>
                      <a:pt x="529661" y="761066"/>
                    </a:cubicBezTo>
                    <a:cubicBezTo>
                      <a:pt x="486591" y="921805"/>
                      <a:pt x="581980" y="1087025"/>
                      <a:pt x="742719" y="1130094"/>
                    </a:cubicBezTo>
                    <a:cubicBezTo>
                      <a:pt x="903458" y="1173164"/>
                      <a:pt x="1068677" y="1077775"/>
                      <a:pt x="1111747" y="917036"/>
                    </a:cubicBezTo>
                    <a:cubicBezTo>
                      <a:pt x="1154817" y="756297"/>
                      <a:pt x="1059428" y="591077"/>
                      <a:pt x="898689" y="548008"/>
                    </a:cubicBezTo>
                    <a:close/>
                    <a:moveTo>
                      <a:pt x="952303" y="347916"/>
                    </a:moveTo>
                    <a:cubicBezTo>
                      <a:pt x="1223549" y="420596"/>
                      <a:pt x="1384519" y="699404"/>
                      <a:pt x="1311839" y="970650"/>
                    </a:cubicBezTo>
                    <a:cubicBezTo>
                      <a:pt x="1239159" y="1241896"/>
                      <a:pt x="960351" y="1402866"/>
                      <a:pt x="689105" y="1330186"/>
                    </a:cubicBezTo>
                    <a:cubicBezTo>
                      <a:pt x="417859" y="1257506"/>
                      <a:pt x="256889" y="978698"/>
                      <a:pt x="329569" y="707451"/>
                    </a:cubicBezTo>
                    <a:cubicBezTo>
                      <a:pt x="402249" y="436205"/>
                      <a:pt x="681057" y="275235"/>
                      <a:pt x="952303" y="347916"/>
                    </a:cubicBezTo>
                    <a:close/>
                    <a:moveTo>
                      <a:pt x="971799" y="275155"/>
                    </a:moveTo>
                    <a:cubicBezTo>
                      <a:pt x="660368" y="191707"/>
                      <a:pt x="340256" y="376524"/>
                      <a:pt x="256808" y="687955"/>
                    </a:cubicBezTo>
                    <a:cubicBezTo>
                      <a:pt x="173361" y="999387"/>
                      <a:pt x="358178" y="1319499"/>
                      <a:pt x="669609" y="1402947"/>
                    </a:cubicBezTo>
                    <a:cubicBezTo>
                      <a:pt x="981040" y="1486395"/>
                      <a:pt x="1301152" y="1301577"/>
                      <a:pt x="1384600" y="990146"/>
                    </a:cubicBezTo>
                    <a:cubicBezTo>
                      <a:pt x="1468047" y="678715"/>
                      <a:pt x="1283230" y="358603"/>
                      <a:pt x="971799" y="275155"/>
                    </a:cubicBezTo>
                    <a:close/>
                    <a:moveTo>
                      <a:pt x="1652142" y="394531"/>
                    </a:moveTo>
                    <a:lnTo>
                      <a:pt x="1649662" y="403784"/>
                    </a:lnTo>
                    <a:lnTo>
                      <a:pt x="1647140" y="399895"/>
                    </a:lnTo>
                    <a:close/>
                    <a:moveTo>
                      <a:pt x="1158157" y="65026"/>
                    </a:moveTo>
                    <a:lnTo>
                      <a:pt x="1154679" y="271718"/>
                    </a:lnTo>
                    <a:lnTo>
                      <a:pt x="1148331" y="270017"/>
                    </a:lnTo>
                    <a:cubicBezTo>
                      <a:pt x="1200055" y="299127"/>
                      <a:pt x="1246804" y="334821"/>
                      <a:pt x="1286346" y="377149"/>
                    </a:cubicBezTo>
                    <a:lnTo>
                      <a:pt x="1470353" y="331395"/>
                    </a:lnTo>
                    <a:lnTo>
                      <a:pt x="1588305" y="553229"/>
                    </a:lnTo>
                    <a:lnTo>
                      <a:pt x="1457194" y="671432"/>
                    </a:lnTo>
                    <a:cubicBezTo>
                      <a:pt x="1473630" y="731297"/>
                      <a:pt x="1481376" y="793983"/>
                      <a:pt x="1478595" y="857704"/>
                    </a:cubicBezTo>
                    <a:lnTo>
                      <a:pt x="1642362" y="948616"/>
                    </a:lnTo>
                    <a:lnTo>
                      <a:pt x="1577335" y="1191298"/>
                    </a:lnTo>
                    <a:lnTo>
                      <a:pt x="1378614" y="1187955"/>
                    </a:lnTo>
                    <a:cubicBezTo>
                      <a:pt x="1353489" y="1229936"/>
                      <a:pt x="1323048" y="1267799"/>
                      <a:pt x="1288939" y="1301599"/>
                    </a:cubicBezTo>
                    <a:lnTo>
                      <a:pt x="1354201" y="1471932"/>
                    </a:lnTo>
                    <a:lnTo>
                      <a:pt x="1148396" y="1616039"/>
                    </a:lnTo>
                    <a:lnTo>
                      <a:pt x="992294" y="1480516"/>
                    </a:lnTo>
                    <a:lnTo>
                      <a:pt x="1011291" y="1467215"/>
                    </a:lnTo>
                    <a:cubicBezTo>
                      <a:pt x="951500" y="1486565"/>
                      <a:pt x="888271" y="1495869"/>
                      <a:pt x="823805" y="1495510"/>
                    </a:cubicBezTo>
                    <a:lnTo>
                      <a:pt x="729193" y="1665940"/>
                    </a:lnTo>
                    <a:lnTo>
                      <a:pt x="486511" y="1600914"/>
                    </a:lnTo>
                    <a:lnTo>
                      <a:pt x="489790" y="1406012"/>
                    </a:lnTo>
                    <a:cubicBezTo>
                      <a:pt x="438364" y="1376702"/>
                      <a:pt x="391917" y="1340859"/>
                      <a:pt x="352658" y="1298452"/>
                    </a:cubicBezTo>
                    <a:lnTo>
                      <a:pt x="355803" y="1305197"/>
                    </a:lnTo>
                    <a:lnTo>
                      <a:pt x="152856" y="1344512"/>
                    </a:lnTo>
                    <a:lnTo>
                      <a:pt x="46675" y="1116809"/>
                    </a:lnTo>
                    <a:lnTo>
                      <a:pt x="183929" y="1005520"/>
                    </a:lnTo>
                    <a:cubicBezTo>
                      <a:pt x="169279" y="951824"/>
                      <a:pt x="161626" y="895865"/>
                      <a:pt x="161615" y="838915"/>
                    </a:cubicBezTo>
                    <a:lnTo>
                      <a:pt x="0" y="749197"/>
                    </a:lnTo>
                    <a:lnTo>
                      <a:pt x="65026" y="506515"/>
                    </a:lnTo>
                    <a:lnTo>
                      <a:pt x="250227" y="509630"/>
                    </a:lnTo>
                    <a:cubicBezTo>
                      <a:pt x="275353" y="465291"/>
                      <a:pt x="305693" y="424864"/>
                      <a:pt x="340015" y="388679"/>
                    </a:cubicBezTo>
                    <a:lnTo>
                      <a:pt x="277984" y="197357"/>
                    </a:lnTo>
                    <a:lnTo>
                      <a:pt x="491050" y="64219"/>
                    </a:lnTo>
                    <a:lnTo>
                      <a:pt x="639843" y="207726"/>
                    </a:lnTo>
                    <a:lnTo>
                      <a:pt x="638348" y="208660"/>
                    </a:lnTo>
                    <a:cubicBezTo>
                      <a:pt x="696840" y="190256"/>
                      <a:pt x="758594" y="181748"/>
                      <a:pt x="821488" y="182440"/>
                    </a:cubicBezTo>
                    <a:lnTo>
                      <a:pt x="815140" y="180739"/>
                    </a:lnTo>
                    <a:lnTo>
                      <a:pt x="91547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21" name="Oval 21">
                <a:extLst>
                  <a:ext uri="{FF2B5EF4-FFF2-40B4-BE49-F238E27FC236}">
                    <a16:creationId xmlns:a16="http://schemas.microsoft.com/office/drawing/2014/main" id="{7A72D51F-AE89-4C4E-8D5E-21B64256F05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920246" y="1755731"/>
                <a:ext cx="134128" cy="135249"/>
              </a:xfrm>
              <a:custGeom>
                <a:avLst/>
                <a:gdLst/>
                <a:ahLst/>
                <a:cxnLst/>
                <a:rect l="l" t="t" r="r" b="b"/>
                <a:pathLst>
                  <a:path w="1652142" h="1665940">
                    <a:moveTo>
                      <a:pt x="898689" y="548008"/>
                    </a:moveTo>
                    <a:cubicBezTo>
                      <a:pt x="737950" y="504938"/>
                      <a:pt x="572731" y="600328"/>
                      <a:pt x="529661" y="761066"/>
                    </a:cubicBezTo>
                    <a:cubicBezTo>
                      <a:pt x="486591" y="921805"/>
                      <a:pt x="581980" y="1087025"/>
                      <a:pt x="742719" y="1130094"/>
                    </a:cubicBezTo>
                    <a:cubicBezTo>
                      <a:pt x="903458" y="1173164"/>
                      <a:pt x="1068677" y="1077775"/>
                      <a:pt x="1111747" y="917036"/>
                    </a:cubicBezTo>
                    <a:cubicBezTo>
                      <a:pt x="1154817" y="756297"/>
                      <a:pt x="1059428" y="591077"/>
                      <a:pt x="898689" y="548008"/>
                    </a:cubicBezTo>
                    <a:close/>
                    <a:moveTo>
                      <a:pt x="952303" y="347916"/>
                    </a:moveTo>
                    <a:cubicBezTo>
                      <a:pt x="1223549" y="420596"/>
                      <a:pt x="1384519" y="699404"/>
                      <a:pt x="1311839" y="970650"/>
                    </a:cubicBezTo>
                    <a:cubicBezTo>
                      <a:pt x="1239159" y="1241896"/>
                      <a:pt x="960351" y="1402866"/>
                      <a:pt x="689105" y="1330186"/>
                    </a:cubicBezTo>
                    <a:cubicBezTo>
                      <a:pt x="417859" y="1257506"/>
                      <a:pt x="256889" y="978698"/>
                      <a:pt x="329569" y="707451"/>
                    </a:cubicBezTo>
                    <a:cubicBezTo>
                      <a:pt x="402249" y="436205"/>
                      <a:pt x="681057" y="275235"/>
                      <a:pt x="952303" y="347916"/>
                    </a:cubicBezTo>
                    <a:close/>
                    <a:moveTo>
                      <a:pt x="971799" y="275155"/>
                    </a:moveTo>
                    <a:cubicBezTo>
                      <a:pt x="660368" y="191707"/>
                      <a:pt x="340256" y="376524"/>
                      <a:pt x="256808" y="687955"/>
                    </a:cubicBezTo>
                    <a:cubicBezTo>
                      <a:pt x="173361" y="999387"/>
                      <a:pt x="358178" y="1319499"/>
                      <a:pt x="669609" y="1402947"/>
                    </a:cubicBezTo>
                    <a:cubicBezTo>
                      <a:pt x="981040" y="1486395"/>
                      <a:pt x="1301152" y="1301577"/>
                      <a:pt x="1384600" y="990146"/>
                    </a:cubicBezTo>
                    <a:cubicBezTo>
                      <a:pt x="1468047" y="678715"/>
                      <a:pt x="1283230" y="358603"/>
                      <a:pt x="971799" y="275155"/>
                    </a:cubicBezTo>
                    <a:close/>
                    <a:moveTo>
                      <a:pt x="1652142" y="394531"/>
                    </a:moveTo>
                    <a:lnTo>
                      <a:pt x="1649662" y="403784"/>
                    </a:lnTo>
                    <a:lnTo>
                      <a:pt x="1647140" y="399895"/>
                    </a:lnTo>
                    <a:close/>
                    <a:moveTo>
                      <a:pt x="1158157" y="65026"/>
                    </a:moveTo>
                    <a:lnTo>
                      <a:pt x="1154679" y="271718"/>
                    </a:lnTo>
                    <a:lnTo>
                      <a:pt x="1148331" y="270017"/>
                    </a:lnTo>
                    <a:cubicBezTo>
                      <a:pt x="1200055" y="299127"/>
                      <a:pt x="1246804" y="334821"/>
                      <a:pt x="1286346" y="377149"/>
                    </a:cubicBezTo>
                    <a:lnTo>
                      <a:pt x="1470353" y="331395"/>
                    </a:lnTo>
                    <a:lnTo>
                      <a:pt x="1588305" y="553229"/>
                    </a:lnTo>
                    <a:lnTo>
                      <a:pt x="1457194" y="671432"/>
                    </a:lnTo>
                    <a:cubicBezTo>
                      <a:pt x="1473630" y="731297"/>
                      <a:pt x="1481376" y="793983"/>
                      <a:pt x="1478595" y="857704"/>
                    </a:cubicBezTo>
                    <a:lnTo>
                      <a:pt x="1642362" y="948616"/>
                    </a:lnTo>
                    <a:lnTo>
                      <a:pt x="1577335" y="1191298"/>
                    </a:lnTo>
                    <a:lnTo>
                      <a:pt x="1378614" y="1187955"/>
                    </a:lnTo>
                    <a:cubicBezTo>
                      <a:pt x="1353489" y="1229936"/>
                      <a:pt x="1323048" y="1267799"/>
                      <a:pt x="1288939" y="1301599"/>
                    </a:cubicBezTo>
                    <a:lnTo>
                      <a:pt x="1354201" y="1471932"/>
                    </a:lnTo>
                    <a:lnTo>
                      <a:pt x="1148396" y="1616039"/>
                    </a:lnTo>
                    <a:lnTo>
                      <a:pt x="992294" y="1480516"/>
                    </a:lnTo>
                    <a:lnTo>
                      <a:pt x="1011291" y="1467215"/>
                    </a:lnTo>
                    <a:cubicBezTo>
                      <a:pt x="951500" y="1486565"/>
                      <a:pt x="888271" y="1495869"/>
                      <a:pt x="823805" y="1495510"/>
                    </a:cubicBezTo>
                    <a:lnTo>
                      <a:pt x="729193" y="1665940"/>
                    </a:lnTo>
                    <a:lnTo>
                      <a:pt x="486511" y="1600914"/>
                    </a:lnTo>
                    <a:lnTo>
                      <a:pt x="489790" y="1406012"/>
                    </a:lnTo>
                    <a:cubicBezTo>
                      <a:pt x="438364" y="1376702"/>
                      <a:pt x="391917" y="1340859"/>
                      <a:pt x="352658" y="1298452"/>
                    </a:cubicBezTo>
                    <a:lnTo>
                      <a:pt x="355803" y="1305197"/>
                    </a:lnTo>
                    <a:lnTo>
                      <a:pt x="152856" y="1344512"/>
                    </a:lnTo>
                    <a:lnTo>
                      <a:pt x="46675" y="1116809"/>
                    </a:lnTo>
                    <a:lnTo>
                      <a:pt x="183929" y="1005520"/>
                    </a:lnTo>
                    <a:cubicBezTo>
                      <a:pt x="169279" y="951824"/>
                      <a:pt x="161626" y="895865"/>
                      <a:pt x="161615" y="838915"/>
                    </a:cubicBezTo>
                    <a:lnTo>
                      <a:pt x="0" y="749197"/>
                    </a:lnTo>
                    <a:lnTo>
                      <a:pt x="65026" y="506515"/>
                    </a:lnTo>
                    <a:lnTo>
                      <a:pt x="250227" y="509630"/>
                    </a:lnTo>
                    <a:cubicBezTo>
                      <a:pt x="275353" y="465291"/>
                      <a:pt x="305693" y="424864"/>
                      <a:pt x="340015" y="388679"/>
                    </a:cubicBezTo>
                    <a:lnTo>
                      <a:pt x="277984" y="197357"/>
                    </a:lnTo>
                    <a:lnTo>
                      <a:pt x="491050" y="64219"/>
                    </a:lnTo>
                    <a:lnTo>
                      <a:pt x="639843" y="207726"/>
                    </a:lnTo>
                    <a:lnTo>
                      <a:pt x="638348" y="208660"/>
                    </a:lnTo>
                    <a:cubicBezTo>
                      <a:pt x="696840" y="190256"/>
                      <a:pt x="758594" y="181748"/>
                      <a:pt x="821488" y="182440"/>
                    </a:cubicBezTo>
                    <a:lnTo>
                      <a:pt x="815140" y="180739"/>
                    </a:lnTo>
                    <a:lnTo>
                      <a:pt x="91547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22" name="Oval 21">
                <a:extLst>
                  <a:ext uri="{FF2B5EF4-FFF2-40B4-BE49-F238E27FC236}">
                    <a16:creationId xmlns:a16="http://schemas.microsoft.com/office/drawing/2014/main" id="{9A36F2C4-47D0-45F7-B178-3E9B9709C10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69089" y="1901516"/>
                <a:ext cx="98975" cy="99802"/>
              </a:xfrm>
              <a:custGeom>
                <a:avLst/>
                <a:gdLst/>
                <a:ahLst/>
                <a:cxnLst/>
                <a:rect l="l" t="t" r="r" b="b"/>
                <a:pathLst>
                  <a:path w="1652142" h="1665940">
                    <a:moveTo>
                      <a:pt x="898689" y="548008"/>
                    </a:moveTo>
                    <a:cubicBezTo>
                      <a:pt x="737950" y="504938"/>
                      <a:pt x="572731" y="600328"/>
                      <a:pt x="529661" y="761066"/>
                    </a:cubicBezTo>
                    <a:cubicBezTo>
                      <a:pt x="486591" y="921805"/>
                      <a:pt x="581980" y="1087025"/>
                      <a:pt x="742719" y="1130094"/>
                    </a:cubicBezTo>
                    <a:cubicBezTo>
                      <a:pt x="903458" y="1173164"/>
                      <a:pt x="1068677" y="1077775"/>
                      <a:pt x="1111747" y="917036"/>
                    </a:cubicBezTo>
                    <a:cubicBezTo>
                      <a:pt x="1154817" y="756297"/>
                      <a:pt x="1059428" y="591077"/>
                      <a:pt x="898689" y="548008"/>
                    </a:cubicBezTo>
                    <a:close/>
                    <a:moveTo>
                      <a:pt x="952303" y="347916"/>
                    </a:moveTo>
                    <a:cubicBezTo>
                      <a:pt x="1223549" y="420596"/>
                      <a:pt x="1384519" y="699404"/>
                      <a:pt x="1311839" y="970650"/>
                    </a:cubicBezTo>
                    <a:cubicBezTo>
                      <a:pt x="1239159" y="1241896"/>
                      <a:pt x="960351" y="1402866"/>
                      <a:pt x="689105" y="1330186"/>
                    </a:cubicBezTo>
                    <a:cubicBezTo>
                      <a:pt x="417859" y="1257506"/>
                      <a:pt x="256889" y="978698"/>
                      <a:pt x="329569" y="707451"/>
                    </a:cubicBezTo>
                    <a:cubicBezTo>
                      <a:pt x="402249" y="436205"/>
                      <a:pt x="681057" y="275235"/>
                      <a:pt x="952303" y="347916"/>
                    </a:cubicBezTo>
                    <a:close/>
                    <a:moveTo>
                      <a:pt x="971799" y="275155"/>
                    </a:moveTo>
                    <a:cubicBezTo>
                      <a:pt x="660368" y="191707"/>
                      <a:pt x="340256" y="376524"/>
                      <a:pt x="256808" y="687955"/>
                    </a:cubicBezTo>
                    <a:cubicBezTo>
                      <a:pt x="173361" y="999387"/>
                      <a:pt x="358178" y="1319499"/>
                      <a:pt x="669609" y="1402947"/>
                    </a:cubicBezTo>
                    <a:cubicBezTo>
                      <a:pt x="981040" y="1486395"/>
                      <a:pt x="1301152" y="1301577"/>
                      <a:pt x="1384600" y="990146"/>
                    </a:cubicBezTo>
                    <a:cubicBezTo>
                      <a:pt x="1468047" y="678715"/>
                      <a:pt x="1283230" y="358603"/>
                      <a:pt x="971799" y="275155"/>
                    </a:cubicBezTo>
                    <a:close/>
                    <a:moveTo>
                      <a:pt x="1652142" y="394531"/>
                    </a:moveTo>
                    <a:lnTo>
                      <a:pt x="1649662" y="403784"/>
                    </a:lnTo>
                    <a:lnTo>
                      <a:pt x="1647140" y="399895"/>
                    </a:lnTo>
                    <a:close/>
                    <a:moveTo>
                      <a:pt x="1158157" y="65026"/>
                    </a:moveTo>
                    <a:lnTo>
                      <a:pt x="1154679" y="271718"/>
                    </a:lnTo>
                    <a:lnTo>
                      <a:pt x="1148331" y="270017"/>
                    </a:lnTo>
                    <a:cubicBezTo>
                      <a:pt x="1200055" y="299127"/>
                      <a:pt x="1246804" y="334821"/>
                      <a:pt x="1286346" y="377149"/>
                    </a:cubicBezTo>
                    <a:lnTo>
                      <a:pt x="1470353" y="331395"/>
                    </a:lnTo>
                    <a:lnTo>
                      <a:pt x="1588305" y="553229"/>
                    </a:lnTo>
                    <a:lnTo>
                      <a:pt x="1457194" y="671432"/>
                    </a:lnTo>
                    <a:cubicBezTo>
                      <a:pt x="1473630" y="731297"/>
                      <a:pt x="1481376" y="793983"/>
                      <a:pt x="1478595" y="857704"/>
                    </a:cubicBezTo>
                    <a:lnTo>
                      <a:pt x="1642362" y="948616"/>
                    </a:lnTo>
                    <a:lnTo>
                      <a:pt x="1577335" y="1191298"/>
                    </a:lnTo>
                    <a:lnTo>
                      <a:pt x="1378614" y="1187955"/>
                    </a:lnTo>
                    <a:cubicBezTo>
                      <a:pt x="1353489" y="1229936"/>
                      <a:pt x="1323048" y="1267799"/>
                      <a:pt x="1288939" y="1301599"/>
                    </a:cubicBezTo>
                    <a:lnTo>
                      <a:pt x="1354201" y="1471932"/>
                    </a:lnTo>
                    <a:lnTo>
                      <a:pt x="1148396" y="1616039"/>
                    </a:lnTo>
                    <a:lnTo>
                      <a:pt x="992294" y="1480516"/>
                    </a:lnTo>
                    <a:lnTo>
                      <a:pt x="1011291" y="1467215"/>
                    </a:lnTo>
                    <a:cubicBezTo>
                      <a:pt x="951500" y="1486565"/>
                      <a:pt x="888271" y="1495869"/>
                      <a:pt x="823805" y="1495510"/>
                    </a:cubicBezTo>
                    <a:lnTo>
                      <a:pt x="729193" y="1665940"/>
                    </a:lnTo>
                    <a:lnTo>
                      <a:pt x="486511" y="1600914"/>
                    </a:lnTo>
                    <a:lnTo>
                      <a:pt x="489790" y="1406012"/>
                    </a:lnTo>
                    <a:cubicBezTo>
                      <a:pt x="438364" y="1376702"/>
                      <a:pt x="391917" y="1340859"/>
                      <a:pt x="352658" y="1298452"/>
                    </a:cubicBezTo>
                    <a:lnTo>
                      <a:pt x="355803" y="1305197"/>
                    </a:lnTo>
                    <a:lnTo>
                      <a:pt x="152856" y="1344512"/>
                    </a:lnTo>
                    <a:lnTo>
                      <a:pt x="46675" y="1116809"/>
                    </a:lnTo>
                    <a:lnTo>
                      <a:pt x="183929" y="1005520"/>
                    </a:lnTo>
                    <a:cubicBezTo>
                      <a:pt x="169279" y="951824"/>
                      <a:pt x="161626" y="895865"/>
                      <a:pt x="161615" y="838915"/>
                    </a:cubicBezTo>
                    <a:lnTo>
                      <a:pt x="0" y="749197"/>
                    </a:lnTo>
                    <a:lnTo>
                      <a:pt x="65026" y="506515"/>
                    </a:lnTo>
                    <a:lnTo>
                      <a:pt x="250227" y="509630"/>
                    </a:lnTo>
                    <a:cubicBezTo>
                      <a:pt x="275353" y="465291"/>
                      <a:pt x="305693" y="424864"/>
                      <a:pt x="340015" y="388679"/>
                    </a:cubicBezTo>
                    <a:lnTo>
                      <a:pt x="277984" y="197357"/>
                    </a:lnTo>
                    <a:lnTo>
                      <a:pt x="491050" y="64219"/>
                    </a:lnTo>
                    <a:lnTo>
                      <a:pt x="639843" y="207726"/>
                    </a:lnTo>
                    <a:lnTo>
                      <a:pt x="638348" y="208660"/>
                    </a:lnTo>
                    <a:cubicBezTo>
                      <a:pt x="696840" y="190256"/>
                      <a:pt x="758594" y="181748"/>
                      <a:pt x="821488" y="182440"/>
                    </a:cubicBezTo>
                    <a:lnTo>
                      <a:pt x="815140" y="180739"/>
                    </a:lnTo>
                    <a:lnTo>
                      <a:pt x="91547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23" name="Oval 21">
                <a:extLst>
                  <a:ext uri="{FF2B5EF4-FFF2-40B4-BE49-F238E27FC236}">
                    <a16:creationId xmlns:a16="http://schemas.microsoft.com/office/drawing/2014/main" id="{5A2F6FF0-CD58-4090-B67B-B0E470CCF23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042856" y="1699484"/>
                <a:ext cx="98975" cy="99802"/>
              </a:xfrm>
              <a:custGeom>
                <a:avLst/>
                <a:gdLst/>
                <a:ahLst/>
                <a:cxnLst/>
                <a:rect l="l" t="t" r="r" b="b"/>
                <a:pathLst>
                  <a:path w="1652142" h="1665940">
                    <a:moveTo>
                      <a:pt x="898689" y="548008"/>
                    </a:moveTo>
                    <a:cubicBezTo>
                      <a:pt x="737950" y="504938"/>
                      <a:pt x="572731" y="600328"/>
                      <a:pt x="529661" y="761066"/>
                    </a:cubicBezTo>
                    <a:cubicBezTo>
                      <a:pt x="486591" y="921805"/>
                      <a:pt x="581980" y="1087025"/>
                      <a:pt x="742719" y="1130094"/>
                    </a:cubicBezTo>
                    <a:cubicBezTo>
                      <a:pt x="903458" y="1173164"/>
                      <a:pt x="1068677" y="1077775"/>
                      <a:pt x="1111747" y="917036"/>
                    </a:cubicBezTo>
                    <a:cubicBezTo>
                      <a:pt x="1154817" y="756297"/>
                      <a:pt x="1059428" y="591077"/>
                      <a:pt x="898689" y="548008"/>
                    </a:cubicBezTo>
                    <a:close/>
                    <a:moveTo>
                      <a:pt x="952303" y="347916"/>
                    </a:moveTo>
                    <a:cubicBezTo>
                      <a:pt x="1223549" y="420596"/>
                      <a:pt x="1384519" y="699404"/>
                      <a:pt x="1311839" y="970650"/>
                    </a:cubicBezTo>
                    <a:cubicBezTo>
                      <a:pt x="1239159" y="1241896"/>
                      <a:pt x="960351" y="1402866"/>
                      <a:pt x="689105" y="1330186"/>
                    </a:cubicBezTo>
                    <a:cubicBezTo>
                      <a:pt x="417859" y="1257506"/>
                      <a:pt x="256889" y="978698"/>
                      <a:pt x="329569" y="707451"/>
                    </a:cubicBezTo>
                    <a:cubicBezTo>
                      <a:pt x="402249" y="436205"/>
                      <a:pt x="681057" y="275235"/>
                      <a:pt x="952303" y="347916"/>
                    </a:cubicBezTo>
                    <a:close/>
                    <a:moveTo>
                      <a:pt x="971799" y="275155"/>
                    </a:moveTo>
                    <a:cubicBezTo>
                      <a:pt x="660368" y="191707"/>
                      <a:pt x="340256" y="376524"/>
                      <a:pt x="256808" y="687955"/>
                    </a:cubicBezTo>
                    <a:cubicBezTo>
                      <a:pt x="173361" y="999387"/>
                      <a:pt x="358178" y="1319499"/>
                      <a:pt x="669609" y="1402947"/>
                    </a:cubicBezTo>
                    <a:cubicBezTo>
                      <a:pt x="981040" y="1486395"/>
                      <a:pt x="1301152" y="1301577"/>
                      <a:pt x="1384600" y="990146"/>
                    </a:cubicBezTo>
                    <a:cubicBezTo>
                      <a:pt x="1468047" y="678715"/>
                      <a:pt x="1283230" y="358603"/>
                      <a:pt x="971799" y="275155"/>
                    </a:cubicBezTo>
                    <a:close/>
                    <a:moveTo>
                      <a:pt x="1652142" y="394531"/>
                    </a:moveTo>
                    <a:lnTo>
                      <a:pt x="1649662" y="403784"/>
                    </a:lnTo>
                    <a:lnTo>
                      <a:pt x="1647140" y="399895"/>
                    </a:lnTo>
                    <a:close/>
                    <a:moveTo>
                      <a:pt x="1158157" y="65026"/>
                    </a:moveTo>
                    <a:lnTo>
                      <a:pt x="1154679" y="271718"/>
                    </a:lnTo>
                    <a:lnTo>
                      <a:pt x="1148331" y="270017"/>
                    </a:lnTo>
                    <a:cubicBezTo>
                      <a:pt x="1200055" y="299127"/>
                      <a:pt x="1246804" y="334821"/>
                      <a:pt x="1286346" y="377149"/>
                    </a:cubicBezTo>
                    <a:lnTo>
                      <a:pt x="1470353" y="331395"/>
                    </a:lnTo>
                    <a:lnTo>
                      <a:pt x="1588305" y="553229"/>
                    </a:lnTo>
                    <a:lnTo>
                      <a:pt x="1457194" y="671432"/>
                    </a:lnTo>
                    <a:cubicBezTo>
                      <a:pt x="1473630" y="731297"/>
                      <a:pt x="1481376" y="793983"/>
                      <a:pt x="1478595" y="857704"/>
                    </a:cubicBezTo>
                    <a:lnTo>
                      <a:pt x="1642362" y="948616"/>
                    </a:lnTo>
                    <a:lnTo>
                      <a:pt x="1577335" y="1191298"/>
                    </a:lnTo>
                    <a:lnTo>
                      <a:pt x="1378614" y="1187955"/>
                    </a:lnTo>
                    <a:cubicBezTo>
                      <a:pt x="1353489" y="1229936"/>
                      <a:pt x="1323048" y="1267799"/>
                      <a:pt x="1288939" y="1301599"/>
                    </a:cubicBezTo>
                    <a:lnTo>
                      <a:pt x="1354201" y="1471932"/>
                    </a:lnTo>
                    <a:lnTo>
                      <a:pt x="1148396" y="1616039"/>
                    </a:lnTo>
                    <a:lnTo>
                      <a:pt x="992294" y="1480516"/>
                    </a:lnTo>
                    <a:lnTo>
                      <a:pt x="1011291" y="1467215"/>
                    </a:lnTo>
                    <a:cubicBezTo>
                      <a:pt x="951500" y="1486565"/>
                      <a:pt x="888271" y="1495869"/>
                      <a:pt x="823805" y="1495510"/>
                    </a:cubicBezTo>
                    <a:lnTo>
                      <a:pt x="729193" y="1665940"/>
                    </a:lnTo>
                    <a:lnTo>
                      <a:pt x="486511" y="1600914"/>
                    </a:lnTo>
                    <a:lnTo>
                      <a:pt x="489790" y="1406012"/>
                    </a:lnTo>
                    <a:cubicBezTo>
                      <a:pt x="438364" y="1376702"/>
                      <a:pt x="391917" y="1340859"/>
                      <a:pt x="352658" y="1298452"/>
                    </a:cubicBezTo>
                    <a:lnTo>
                      <a:pt x="355803" y="1305197"/>
                    </a:lnTo>
                    <a:lnTo>
                      <a:pt x="152856" y="1344512"/>
                    </a:lnTo>
                    <a:lnTo>
                      <a:pt x="46675" y="1116809"/>
                    </a:lnTo>
                    <a:lnTo>
                      <a:pt x="183929" y="1005520"/>
                    </a:lnTo>
                    <a:cubicBezTo>
                      <a:pt x="169279" y="951824"/>
                      <a:pt x="161626" y="895865"/>
                      <a:pt x="161615" y="838915"/>
                    </a:cubicBezTo>
                    <a:lnTo>
                      <a:pt x="0" y="749197"/>
                    </a:lnTo>
                    <a:lnTo>
                      <a:pt x="65026" y="506515"/>
                    </a:lnTo>
                    <a:lnTo>
                      <a:pt x="250227" y="509630"/>
                    </a:lnTo>
                    <a:cubicBezTo>
                      <a:pt x="275353" y="465291"/>
                      <a:pt x="305693" y="424864"/>
                      <a:pt x="340015" y="388679"/>
                    </a:cubicBezTo>
                    <a:lnTo>
                      <a:pt x="277984" y="197357"/>
                    </a:lnTo>
                    <a:lnTo>
                      <a:pt x="491050" y="64219"/>
                    </a:lnTo>
                    <a:lnTo>
                      <a:pt x="639843" y="207726"/>
                    </a:lnTo>
                    <a:lnTo>
                      <a:pt x="638348" y="208660"/>
                    </a:lnTo>
                    <a:cubicBezTo>
                      <a:pt x="696840" y="190256"/>
                      <a:pt x="758594" y="181748"/>
                      <a:pt x="821488" y="182440"/>
                    </a:cubicBezTo>
                    <a:lnTo>
                      <a:pt x="815140" y="180739"/>
                    </a:lnTo>
                    <a:lnTo>
                      <a:pt x="91547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24" name="Oval 21">
                <a:extLst>
                  <a:ext uri="{FF2B5EF4-FFF2-40B4-BE49-F238E27FC236}">
                    <a16:creationId xmlns:a16="http://schemas.microsoft.com/office/drawing/2014/main" id="{18CB154E-37C9-4A02-9408-63388180D62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436404" y="1732638"/>
                <a:ext cx="152882" cy="154159"/>
              </a:xfrm>
              <a:custGeom>
                <a:avLst/>
                <a:gdLst/>
                <a:ahLst/>
                <a:cxnLst/>
                <a:rect l="l" t="t" r="r" b="b"/>
                <a:pathLst>
                  <a:path w="1652142" h="1665940">
                    <a:moveTo>
                      <a:pt x="898689" y="548008"/>
                    </a:moveTo>
                    <a:cubicBezTo>
                      <a:pt x="737950" y="504938"/>
                      <a:pt x="572731" y="600328"/>
                      <a:pt x="529661" y="761066"/>
                    </a:cubicBezTo>
                    <a:cubicBezTo>
                      <a:pt x="486591" y="921805"/>
                      <a:pt x="581980" y="1087025"/>
                      <a:pt x="742719" y="1130094"/>
                    </a:cubicBezTo>
                    <a:cubicBezTo>
                      <a:pt x="903458" y="1173164"/>
                      <a:pt x="1068677" y="1077775"/>
                      <a:pt x="1111747" y="917036"/>
                    </a:cubicBezTo>
                    <a:cubicBezTo>
                      <a:pt x="1154817" y="756297"/>
                      <a:pt x="1059428" y="591077"/>
                      <a:pt x="898689" y="548008"/>
                    </a:cubicBezTo>
                    <a:close/>
                    <a:moveTo>
                      <a:pt x="952303" y="347916"/>
                    </a:moveTo>
                    <a:cubicBezTo>
                      <a:pt x="1223549" y="420596"/>
                      <a:pt x="1384519" y="699404"/>
                      <a:pt x="1311839" y="970650"/>
                    </a:cubicBezTo>
                    <a:cubicBezTo>
                      <a:pt x="1239159" y="1241896"/>
                      <a:pt x="960351" y="1402866"/>
                      <a:pt x="689105" y="1330186"/>
                    </a:cubicBezTo>
                    <a:cubicBezTo>
                      <a:pt x="417859" y="1257506"/>
                      <a:pt x="256889" y="978698"/>
                      <a:pt x="329569" y="707451"/>
                    </a:cubicBezTo>
                    <a:cubicBezTo>
                      <a:pt x="402249" y="436205"/>
                      <a:pt x="681057" y="275235"/>
                      <a:pt x="952303" y="347916"/>
                    </a:cubicBezTo>
                    <a:close/>
                    <a:moveTo>
                      <a:pt x="971799" y="275155"/>
                    </a:moveTo>
                    <a:cubicBezTo>
                      <a:pt x="660368" y="191707"/>
                      <a:pt x="340256" y="376524"/>
                      <a:pt x="256808" y="687955"/>
                    </a:cubicBezTo>
                    <a:cubicBezTo>
                      <a:pt x="173361" y="999387"/>
                      <a:pt x="358178" y="1319499"/>
                      <a:pt x="669609" y="1402947"/>
                    </a:cubicBezTo>
                    <a:cubicBezTo>
                      <a:pt x="981040" y="1486395"/>
                      <a:pt x="1301152" y="1301577"/>
                      <a:pt x="1384600" y="990146"/>
                    </a:cubicBezTo>
                    <a:cubicBezTo>
                      <a:pt x="1468047" y="678715"/>
                      <a:pt x="1283230" y="358603"/>
                      <a:pt x="971799" y="275155"/>
                    </a:cubicBezTo>
                    <a:close/>
                    <a:moveTo>
                      <a:pt x="1652142" y="394531"/>
                    </a:moveTo>
                    <a:lnTo>
                      <a:pt x="1649662" y="403784"/>
                    </a:lnTo>
                    <a:lnTo>
                      <a:pt x="1647140" y="399895"/>
                    </a:lnTo>
                    <a:close/>
                    <a:moveTo>
                      <a:pt x="1158157" y="65026"/>
                    </a:moveTo>
                    <a:lnTo>
                      <a:pt x="1154679" y="271718"/>
                    </a:lnTo>
                    <a:lnTo>
                      <a:pt x="1148331" y="270017"/>
                    </a:lnTo>
                    <a:cubicBezTo>
                      <a:pt x="1200055" y="299127"/>
                      <a:pt x="1246804" y="334821"/>
                      <a:pt x="1286346" y="377149"/>
                    </a:cubicBezTo>
                    <a:lnTo>
                      <a:pt x="1470353" y="331395"/>
                    </a:lnTo>
                    <a:lnTo>
                      <a:pt x="1588305" y="553229"/>
                    </a:lnTo>
                    <a:lnTo>
                      <a:pt x="1457194" y="671432"/>
                    </a:lnTo>
                    <a:cubicBezTo>
                      <a:pt x="1473630" y="731297"/>
                      <a:pt x="1481376" y="793983"/>
                      <a:pt x="1478595" y="857704"/>
                    </a:cubicBezTo>
                    <a:lnTo>
                      <a:pt x="1642362" y="948616"/>
                    </a:lnTo>
                    <a:lnTo>
                      <a:pt x="1577335" y="1191298"/>
                    </a:lnTo>
                    <a:lnTo>
                      <a:pt x="1378614" y="1187955"/>
                    </a:lnTo>
                    <a:cubicBezTo>
                      <a:pt x="1353489" y="1229936"/>
                      <a:pt x="1323048" y="1267799"/>
                      <a:pt x="1288939" y="1301599"/>
                    </a:cubicBezTo>
                    <a:lnTo>
                      <a:pt x="1354201" y="1471932"/>
                    </a:lnTo>
                    <a:lnTo>
                      <a:pt x="1148396" y="1616039"/>
                    </a:lnTo>
                    <a:lnTo>
                      <a:pt x="992294" y="1480516"/>
                    </a:lnTo>
                    <a:lnTo>
                      <a:pt x="1011291" y="1467215"/>
                    </a:lnTo>
                    <a:cubicBezTo>
                      <a:pt x="951500" y="1486565"/>
                      <a:pt x="888271" y="1495869"/>
                      <a:pt x="823805" y="1495510"/>
                    </a:cubicBezTo>
                    <a:lnTo>
                      <a:pt x="729193" y="1665940"/>
                    </a:lnTo>
                    <a:lnTo>
                      <a:pt x="486511" y="1600914"/>
                    </a:lnTo>
                    <a:lnTo>
                      <a:pt x="489790" y="1406012"/>
                    </a:lnTo>
                    <a:cubicBezTo>
                      <a:pt x="438364" y="1376702"/>
                      <a:pt x="391917" y="1340859"/>
                      <a:pt x="352658" y="1298452"/>
                    </a:cubicBezTo>
                    <a:lnTo>
                      <a:pt x="355803" y="1305197"/>
                    </a:lnTo>
                    <a:lnTo>
                      <a:pt x="152856" y="1344512"/>
                    </a:lnTo>
                    <a:lnTo>
                      <a:pt x="46675" y="1116809"/>
                    </a:lnTo>
                    <a:lnTo>
                      <a:pt x="183929" y="1005520"/>
                    </a:lnTo>
                    <a:cubicBezTo>
                      <a:pt x="169279" y="951824"/>
                      <a:pt x="161626" y="895865"/>
                      <a:pt x="161615" y="838915"/>
                    </a:cubicBezTo>
                    <a:lnTo>
                      <a:pt x="0" y="749197"/>
                    </a:lnTo>
                    <a:lnTo>
                      <a:pt x="65026" y="506515"/>
                    </a:lnTo>
                    <a:lnTo>
                      <a:pt x="250227" y="509630"/>
                    </a:lnTo>
                    <a:cubicBezTo>
                      <a:pt x="275353" y="465291"/>
                      <a:pt x="305693" y="424864"/>
                      <a:pt x="340015" y="388679"/>
                    </a:cubicBezTo>
                    <a:lnTo>
                      <a:pt x="277984" y="197357"/>
                    </a:lnTo>
                    <a:lnTo>
                      <a:pt x="491050" y="64219"/>
                    </a:lnTo>
                    <a:lnTo>
                      <a:pt x="639843" y="207726"/>
                    </a:lnTo>
                    <a:lnTo>
                      <a:pt x="638348" y="208660"/>
                    </a:lnTo>
                    <a:cubicBezTo>
                      <a:pt x="696840" y="190256"/>
                      <a:pt x="758594" y="181748"/>
                      <a:pt x="821488" y="182440"/>
                    </a:cubicBezTo>
                    <a:lnTo>
                      <a:pt x="815140" y="180739"/>
                    </a:lnTo>
                    <a:lnTo>
                      <a:pt x="91547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25" name="Oval 21">
                <a:extLst>
                  <a:ext uri="{FF2B5EF4-FFF2-40B4-BE49-F238E27FC236}">
                    <a16:creationId xmlns:a16="http://schemas.microsoft.com/office/drawing/2014/main" id="{AAA4F6BD-EEA7-4484-88B4-E4871065734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099216" y="1600868"/>
                <a:ext cx="66122" cy="66674"/>
              </a:xfrm>
              <a:custGeom>
                <a:avLst/>
                <a:gdLst/>
                <a:ahLst/>
                <a:cxnLst/>
                <a:rect l="l" t="t" r="r" b="b"/>
                <a:pathLst>
                  <a:path w="1652142" h="1665940">
                    <a:moveTo>
                      <a:pt x="898689" y="548008"/>
                    </a:moveTo>
                    <a:cubicBezTo>
                      <a:pt x="737950" y="504938"/>
                      <a:pt x="572731" y="600328"/>
                      <a:pt x="529661" y="761066"/>
                    </a:cubicBezTo>
                    <a:cubicBezTo>
                      <a:pt x="486591" y="921805"/>
                      <a:pt x="581980" y="1087025"/>
                      <a:pt x="742719" y="1130094"/>
                    </a:cubicBezTo>
                    <a:cubicBezTo>
                      <a:pt x="903458" y="1173164"/>
                      <a:pt x="1068677" y="1077775"/>
                      <a:pt x="1111747" y="917036"/>
                    </a:cubicBezTo>
                    <a:cubicBezTo>
                      <a:pt x="1154817" y="756297"/>
                      <a:pt x="1059428" y="591077"/>
                      <a:pt x="898689" y="548008"/>
                    </a:cubicBezTo>
                    <a:close/>
                    <a:moveTo>
                      <a:pt x="952303" y="347916"/>
                    </a:moveTo>
                    <a:cubicBezTo>
                      <a:pt x="1223549" y="420596"/>
                      <a:pt x="1384519" y="699404"/>
                      <a:pt x="1311839" y="970650"/>
                    </a:cubicBezTo>
                    <a:cubicBezTo>
                      <a:pt x="1239159" y="1241896"/>
                      <a:pt x="960351" y="1402866"/>
                      <a:pt x="689105" y="1330186"/>
                    </a:cubicBezTo>
                    <a:cubicBezTo>
                      <a:pt x="417859" y="1257506"/>
                      <a:pt x="256889" y="978698"/>
                      <a:pt x="329569" y="707451"/>
                    </a:cubicBezTo>
                    <a:cubicBezTo>
                      <a:pt x="402249" y="436205"/>
                      <a:pt x="681057" y="275235"/>
                      <a:pt x="952303" y="347916"/>
                    </a:cubicBezTo>
                    <a:close/>
                    <a:moveTo>
                      <a:pt x="971799" y="275155"/>
                    </a:moveTo>
                    <a:cubicBezTo>
                      <a:pt x="660368" y="191707"/>
                      <a:pt x="340256" y="376524"/>
                      <a:pt x="256808" y="687955"/>
                    </a:cubicBezTo>
                    <a:cubicBezTo>
                      <a:pt x="173361" y="999387"/>
                      <a:pt x="358178" y="1319499"/>
                      <a:pt x="669609" y="1402947"/>
                    </a:cubicBezTo>
                    <a:cubicBezTo>
                      <a:pt x="981040" y="1486395"/>
                      <a:pt x="1301152" y="1301577"/>
                      <a:pt x="1384600" y="990146"/>
                    </a:cubicBezTo>
                    <a:cubicBezTo>
                      <a:pt x="1468047" y="678715"/>
                      <a:pt x="1283230" y="358603"/>
                      <a:pt x="971799" y="275155"/>
                    </a:cubicBezTo>
                    <a:close/>
                    <a:moveTo>
                      <a:pt x="1652142" y="394531"/>
                    </a:moveTo>
                    <a:lnTo>
                      <a:pt x="1649662" y="403784"/>
                    </a:lnTo>
                    <a:lnTo>
                      <a:pt x="1647140" y="399895"/>
                    </a:lnTo>
                    <a:close/>
                    <a:moveTo>
                      <a:pt x="1158157" y="65026"/>
                    </a:moveTo>
                    <a:lnTo>
                      <a:pt x="1154679" y="271718"/>
                    </a:lnTo>
                    <a:lnTo>
                      <a:pt x="1148331" y="270017"/>
                    </a:lnTo>
                    <a:cubicBezTo>
                      <a:pt x="1200055" y="299127"/>
                      <a:pt x="1246804" y="334821"/>
                      <a:pt x="1286346" y="377149"/>
                    </a:cubicBezTo>
                    <a:lnTo>
                      <a:pt x="1470353" y="331395"/>
                    </a:lnTo>
                    <a:lnTo>
                      <a:pt x="1588305" y="553229"/>
                    </a:lnTo>
                    <a:lnTo>
                      <a:pt x="1457194" y="671432"/>
                    </a:lnTo>
                    <a:cubicBezTo>
                      <a:pt x="1473630" y="731297"/>
                      <a:pt x="1481376" y="793983"/>
                      <a:pt x="1478595" y="857704"/>
                    </a:cubicBezTo>
                    <a:lnTo>
                      <a:pt x="1642362" y="948616"/>
                    </a:lnTo>
                    <a:lnTo>
                      <a:pt x="1577335" y="1191298"/>
                    </a:lnTo>
                    <a:lnTo>
                      <a:pt x="1378614" y="1187955"/>
                    </a:lnTo>
                    <a:cubicBezTo>
                      <a:pt x="1353489" y="1229936"/>
                      <a:pt x="1323048" y="1267799"/>
                      <a:pt x="1288939" y="1301599"/>
                    </a:cubicBezTo>
                    <a:lnTo>
                      <a:pt x="1354201" y="1471932"/>
                    </a:lnTo>
                    <a:lnTo>
                      <a:pt x="1148396" y="1616039"/>
                    </a:lnTo>
                    <a:lnTo>
                      <a:pt x="992294" y="1480516"/>
                    </a:lnTo>
                    <a:lnTo>
                      <a:pt x="1011291" y="1467215"/>
                    </a:lnTo>
                    <a:cubicBezTo>
                      <a:pt x="951500" y="1486565"/>
                      <a:pt x="888271" y="1495869"/>
                      <a:pt x="823805" y="1495510"/>
                    </a:cubicBezTo>
                    <a:lnTo>
                      <a:pt x="729193" y="1665940"/>
                    </a:lnTo>
                    <a:lnTo>
                      <a:pt x="486511" y="1600914"/>
                    </a:lnTo>
                    <a:lnTo>
                      <a:pt x="489790" y="1406012"/>
                    </a:lnTo>
                    <a:cubicBezTo>
                      <a:pt x="438364" y="1376702"/>
                      <a:pt x="391917" y="1340859"/>
                      <a:pt x="352658" y="1298452"/>
                    </a:cubicBezTo>
                    <a:lnTo>
                      <a:pt x="355803" y="1305197"/>
                    </a:lnTo>
                    <a:lnTo>
                      <a:pt x="152856" y="1344512"/>
                    </a:lnTo>
                    <a:lnTo>
                      <a:pt x="46675" y="1116809"/>
                    </a:lnTo>
                    <a:lnTo>
                      <a:pt x="183929" y="1005520"/>
                    </a:lnTo>
                    <a:cubicBezTo>
                      <a:pt x="169279" y="951824"/>
                      <a:pt x="161626" y="895865"/>
                      <a:pt x="161615" y="838915"/>
                    </a:cubicBezTo>
                    <a:lnTo>
                      <a:pt x="0" y="749197"/>
                    </a:lnTo>
                    <a:lnTo>
                      <a:pt x="65026" y="506515"/>
                    </a:lnTo>
                    <a:lnTo>
                      <a:pt x="250227" y="509630"/>
                    </a:lnTo>
                    <a:cubicBezTo>
                      <a:pt x="275353" y="465291"/>
                      <a:pt x="305693" y="424864"/>
                      <a:pt x="340015" y="388679"/>
                    </a:cubicBezTo>
                    <a:lnTo>
                      <a:pt x="277984" y="197357"/>
                    </a:lnTo>
                    <a:lnTo>
                      <a:pt x="491050" y="64219"/>
                    </a:lnTo>
                    <a:lnTo>
                      <a:pt x="639843" y="207726"/>
                    </a:lnTo>
                    <a:lnTo>
                      <a:pt x="638348" y="208660"/>
                    </a:lnTo>
                    <a:cubicBezTo>
                      <a:pt x="696840" y="190256"/>
                      <a:pt x="758594" y="181748"/>
                      <a:pt x="821488" y="182440"/>
                    </a:cubicBezTo>
                    <a:lnTo>
                      <a:pt x="815140" y="180739"/>
                    </a:lnTo>
                    <a:lnTo>
                      <a:pt x="91547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26" name="Oval 21">
                <a:extLst>
                  <a:ext uri="{FF2B5EF4-FFF2-40B4-BE49-F238E27FC236}">
                    <a16:creationId xmlns:a16="http://schemas.microsoft.com/office/drawing/2014/main" id="{2AD65A60-E0C5-45E3-9369-0C8CDB00C98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264289" y="1954875"/>
                <a:ext cx="66122" cy="66674"/>
              </a:xfrm>
              <a:custGeom>
                <a:avLst/>
                <a:gdLst/>
                <a:ahLst/>
                <a:cxnLst/>
                <a:rect l="l" t="t" r="r" b="b"/>
                <a:pathLst>
                  <a:path w="1652142" h="1665940">
                    <a:moveTo>
                      <a:pt x="898689" y="548008"/>
                    </a:moveTo>
                    <a:cubicBezTo>
                      <a:pt x="737950" y="504938"/>
                      <a:pt x="572731" y="600328"/>
                      <a:pt x="529661" y="761066"/>
                    </a:cubicBezTo>
                    <a:cubicBezTo>
                      <a:pt x="486591" y="921805"/>
                      <a:pt x="581980" y="1087025"/>
                      <a:pt x="742719" y="1130094"/>
                    </a:cubicBezTo>
                    <a:cubicBezTo>
                      <a:pt x="903458" y="1173164"/>
                      <a:pt x="1068677" y="1077775"/>
                      <a:pt x="1111747" y="917036"/>
                    </a:cubicBezTo>
                    <a:cubicBezTo>
                      <a:pt x="1154817" y="756297"/>
                      <a:pt x="1059428" y="591077"/>
                      <a:pt x="898689" y="548008"/>
                    </a:cubicBezTo>
                    <a:close/>
                    <a:moveTo>
                      <a:pt x="952303" y="347916"/>
                    </a:moveTo>
                    <a:cubicBezTo>
                      <a:pt x="1223549" y="420596"/>
                      <a:pt x="1384519" y="699404"/>
                      <a:pt x="1311839" y="970650"/>
                    </a:cubicBezTo>
                    <a:cubicBezTo>
                      <a:pt x="1239159" y="1241896"/>
                      <a:pt x="960351" y="1402866"/>
                      <a:pt x="689105" y="1330186"/>
                    </a:cubicBezTo>
                    <a:cubicBezTo>
                      <a:pt x="417859" y="1257506"/>
                      <a:pt x="256889" y="978698"/>
                      <a:pt x="329569" y="707451"/>
                    </a:cubicBezTo>
                    <a:cubicBezTo>
                      <a:pt x="402249" y="436205"/>
                      <a:pt x="681057" y="275235"/>
                      <a:pt x="952303" y="347916"/>
                    </a:cubicBezTo>
                    <a:close/>
                    <a:moveTo>
                      <a:pt x="971799" y="275155"/>
                    </a:moveTo>
                    <a:cubicBezTo>
                      <a:pt x="660368" y="191707"/>
                      <a:pt x="340256" y="376524"/>
                      <a:pt x="256808" y="687955"/>
                    </a:cubicBezTo>
                    <a:cubicBezTo>
                      <a:pt x="173361" y="999387"/>
                      <a:pt x="358178" y="1319499"/>
                      <a:pt x="669609" y="1402947"/>
                    </a:cubicBezTo>
                    <a:cubicBezTo>
                      <a:pt x="981040" y="1486395"/>
                      <a:pt x="1301152" y="1301577"/>
                      <a:pt x="1384600" y="990146"/>
                    </a:cubicBezTo>
                    <a:cubicBezTo>
                      <a:pt x="1468047" y="678715"/>
                      <a:pt x="1283230" y="358603"/>
                      <a:pt x="971799" y="275155"/>
                    </a:cubicBezTo>
                    <a:close/>
                    <a:moveTo>
                      <a:pt x="1652142" y="394531"/>
                    </a:moveTo>
                    <a:lnTo>
                      <a:pt x="1649662" y="403784"/>
                    </a:lnTo>
                    <a:lnTo>
                      <a:pt x="1647140" y="399895"/>
                    </a:lnTo>
                    <a:close/>
                    <a:moveTo>
                      <a:pt x="1158157" y="65026"/>
                    </a:moveTo>
                    <a:lnTo>
                      <a:pt x="1154679" y="271718"/>
                    </a:lnTo>
                    <a:lnTo>
                      <a:pt x="1148331" y="270017"/>
                    </a:lnTo>
                    <a:cubicBezTo>
                      <a:pt x="1200055" y="299127"/>
                      <a:pt x="1246804" y="334821"/>
                      <a:pt x="1286346" y="377149"/>
                    </a:cubicBezTo>
                    <a:lnTo>
                      <a:pt x="1470353" y="331395"/>
                    </a:lnTo>
                    <a:lnTo>
                      <a:pt x="1588305" y="553229"/>
                    </a:lnTo>
                    <a:lnTo>
                      <a:pt x="1457194" y="671432"/>
                    </a:lnTo>
                    <a:cubicBezTo>
                      <a:pt x="1473630" y="731297"/>
                      <a:pt x="1481376" y="793983"/>
                      <a:pt x="1478595" y="857704"/>
                    </a:cubicBezTo>
                    <a:lnTo>
                      <a:pt x="1642362" y="948616"/>
                    </a:lnTo>
                    <a:lnTo>
                      <a:pt x="1577335" y="1191298"/>
                    </a:lnTo>
                    <a:lnTo>
                      <a:pt x="1378614" y="1187955"/>
                    </a:lnTo>
                    <a:cubicBezTo>
                      <a:pt x="1353489" y="1229936"/>
                      <a:pt x="1323048" y="1267799"/>
                      <a:pt x="1288939" y="1301599"/>
                    </a:cubicBezTo>
                    <a:lnTo>
                      <a:pt x="1354201" y="1471932"/>
                    </a:lnTo>
                    <a:lnTo>
                      <a:pt x="1148396" y="1616039"/>
                    </a:lnTo>
                    <a:lnTo>
                      <a:pt x="992294" y="1480516"/>
                    </a:lnTo>
                    <a:lnTo>
                      <a:pt x="1011291" y="1467215"/>
                    </a:lnTo>
                    <a:cubicBezTo>
                      <a:pt x="951500" y="1486565"/>
                      <a:pt x="888271" y="1495869"/>
                      <a:pt x="823805" y="1495510"/>
                    </a:cubicBezTo>
                    <a:lnTo>
                      <a:pt x="729193" y="1665940"/>
                    </a:lnTo>
                    <a:lnTo>
                      <a:pt x="486511" y="1600914"/>
                    </a:lnTo>
                    <a:lnTo>
                      <a:pt x="489790" y="1406012"/>
                    </a:lnTo>
                    <a:cubicBezTo>
                      <a:pt x="438364" y="1376702"/>
                      <a:pt x="391917" y="1340859"/>
                      <a:pt x="352658" y="1298452"/>
                    </a:cubicBezTo>
                    <a:lnTo>
                      <a:pt x="355803" y="1305197"/>
                    </a:lnTo>
                    <a:lnTo>
                      <a:pt x="152856" y="1344512"/>
                    </a:lnTo>
                    <a:lnTo>
                      <a:pt x="46675" y="1116809"/>
                    </a:lnTo>
                    <a:lnTo>
                      <a:pt x="183929" y="1005520"/>
                    </a:lnTo>
                    <a:cubicBezTo>
                      <a:pt x="169279" y="951824"/>
                      <a:pt x="161626" y="895865"/>
                      <a:pt x="161615" y="838915"/>
                    </a:cubicBezTo>
                    <a:lnTo>
                      <a:pt x="0" y="749197"/>
                    </a:lnTo>
                    <a:lnTo>
                      <a:pt x="65026" y="506515"/>
                    </a:lnTo>
                    <a:lnTo>
                      <a:pt x="250227" y="509630"/>
                    </a:lnTo>
                    <a:cubicBezTo>
                      <a:pt x="275353" y="465291"/>
                      <a:pt x="305693" y="424864"/>
                      <a:pt x="340015" y="388679"/>
                    </a:cubicBezTo>
                    <a:lnTo>
                      <a:pt x="277984" y="197357"/>
                    </a:lnTo>
                    <a:lnTo>
                      <a:pt x="491050" y="64219"/>
                    </a:lnTo>
                    <a:lnTo>
                      <a:pt x="639843" y="207726"/>
                    </a:lnTo>
                    <a:lnTo>
                      <a:pt x="638348" y="208660"/>
                    </a:lnTo>
                    <a:cubicBezTo>
                      <a:pt x="696840" y="190256"/>
                      <a:pt x="758594" y="181748"/>
                      <a:pt x="821488" y="182440"/>
                    </a:cubicBezTo>
                    <a:lnTo>
                      <a:pt x="815140" y="180739"/>
                    </a:lnTo>
                    <a:lnTo>
                      <a:pt x="91547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35" name="ลูกศร: รูปห้าเหลี่ยม 134">
            <a:extLst>
              <a:ext uri="{FF2B5EF4-FFF2-40B4-BE49-F238E27FC236}">
                <a16:creationId xmlns:a16="http://schemas.microsoft.com/office/drawing/2014/main" id="{77794367-7AB2-4146-B74F-97329843B0B8}"/>
              </a:ext>
            </a:extLst>
          </p:cNvPr>
          <p:cNvSpPr/>
          <p:nvPr/>
        </p:nvSpPr>
        <p:spPr>
          <a:xfrm rot="10800000">
            <a:off x="2511763" y="4456635"/>
            <a:ext cx="7334841" cy="798885"/>
          </a:xfrm>
          <a:prstGeom prst="homePlate">
            <a:avLst/>
          </a:prstGeom>
          <a:solidFill>
            <a:srgbClr val="63070A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solidFill>
                <a:schemeClr val="bg1"/>
              </a:solidFill>
            </a:endParaRPr>
          </a:p>
        </p:txBody>
      </p:sp>
      <p:sp>
        <p:nvSpPr>
          <p:cNvPr id="7" name="ตัวแทนหมายเลขสไลด์ 6">
            <a:extLst>
              <a:ext uri="{FF2B5EF4-FFF2-40B4-BE49-F238E27FC236}">
                <a16:creationId xmlns:a16="http://schemas.microsoft.com/office/drawing/2014/main" id="{62E4EB73-A44D-44A2-8304-730668E31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A56874-2C5F-4391-BF49-1617B958141F}" type="slidenum">
              <a:rPr lang="th-TH" sz="280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15</a:t>
            </a:fld>
            <a:endParaRPr lang="th-TH" sz="280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36" name="ลูกศร: รูปห้าเหลี่ยม 135">
            <a:extLst>
              <a:ext uri="{FF2B5EF4-FFF2-40B4-BE49-F238E27FC236}">
                <a16:creationId xmlns:a16="http://schemas.microsoft.com/office/drawing/2014/main" id="{66D6A889-9A82-410B-BD5F-9638222CC1F0}"/>
              </a:ext>
            </a:extLst>
          </p:cNvPr>
          <p:cNvSpPr/>
          <p:nvPr/>
        </p:nvSpPr>
        <p:spPr>
          <a:xfrm rot="10800000">
            <a:off x="2539996" y="5690144"/>
            <a:ext cx="7334841" cy="674715"/>
          </a:xfrm>
          <a:prstGeom prst="homePlate">
            <a:avLst/>
          </a:prstGeom>
          <a:solidFill>
            <a:srgbClr val="63070A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solidFill>
                <a:schemeClr val="bg1"/>
              </a:solidFill>
            </a:endParaRPr>
          </a:p>
        </p:txBody>
      </p:sp>
      <p:sp>
        <p:nvSpPr>
          <p:cNvPr id="8" name="สี่เหลี่ยมผืนผ้า: 1 มุมมนและ 1 มุมตัดด้านบน 7">
            <a:extLst>
              <a:ext uri="{FF2B5EF4-FFF2-40B4-BE49-F238E27FC236}">
                <a16:creationId xmlns:a16="http://schemas.microsoft.com/office/drawing/2014/main" id="{23C7E336-F1E6-4B46-A417-03D4BDE28848}"/>
              </a:ext>
            </a:extLst>
          </p:cNvPr>
          <p:cNvSpPr/>
          <p:nvPr/>
        </p:nvSpPr>
        <p:spPr>
          <a:xfrm>
            <a:off x="6228531" y="423644"/>
            <a:ext cx="3570051" cy="826367"/>
          </a:xfrm>
          <a:prstGeom prst="snip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9" name="กล่องข้อความ 8">
            <a:extLst>
              <a:ext uri="{FF2B5EF4-FFF2-40B4-BE49-F238E27FC236}">
                <a16:creationId xmlns:a16="http://schemas.microsoft.com/office/drawing/2014/main" id="{A4C149E5-4DD6-4626-9C2D-5B6E5DB58101}"/>
              </a:ext>
            </a:extLst>
          </p:cNvPr>
          <p:cNvSpPr txBox="1"/>
          <p:nvPr/>
        </p:nvSpPr>
        <p:spPr>
          <a:xfrm>
            <a:off x="6860436" y="565651"/>
            <a:ext cx="302530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KNN</a:t>
            </a:r>
          </a:p>
          <a:p>
            <a:endParaRPr lang="th-TH" sz="32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0" name="กล่องข้อความ 9">
            <a:extLst>
              <a:ext uri="{FF2B5EF4-FFF2-40B4-BE49-F238E27FC236}">
                <a16:creationId xmlns:a16="http://schemas.microsoft.com/office/drawing/2014/main" id="{A2C7FB86-D8C5-47FB-937B-BCA017716B7F}"/>
              </a:ext>
            </a:extLst>
          </p:cNvPr>
          <p:cNvSpPr txBox="1"/>
          <p:nvPr/>
        </p:nvSpPr>
        <p:spPr>
          <a:xfrm>
            <a:off x="3354007" y="1784876"/>
            <a:ext cx="58074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neigh1 = KNeighborsClassifier(</a:t>
            </a:r>
            <a:r>
              <a:rPr lang="en-US" sz="2000" dirty="0" err="1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n_neighbors</a:t>
            </a:r>
            <a:r>
              <a:rPr lang="en-US" sz="20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=1) </a:t>
            </a:r>
          </a:p>
          <a:p>
            <a:r>
              <a:rPr lang="en-US" sz="20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csv = </a:t>
            </a:r>
            <a:r>
              <a:rPr lang="en-US" sz="2000" dirty="0" err="1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cross_val_score</a:t>
            </a:r>
            <a:r>
              <a:rPr lang="en-US" sz="20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(neigh1 ,</a:t>
            </a:r>
            <a:r>
              <a:rPr lang="en-US" sz="2000" dirty="0" err="1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X_traintrain,y_traintrain</a:t>
            </a:r>
            <a:r>
              <a:rPr lang="en-US" sz="20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, cv=10)</a:t>
            </a:r>
            <a:endParaRPr lang="th-TH" sz="2000" dirty="0">
              <a:solidFill>
                <a:schemeClr val="bg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37" name="กล่องข้อความ 136">
            <a:extLst>
              <a:ext uri="{FF2B5EF4-FFF2-40B4-BE49-F238E27FC236}">
                <a16:creationId xmlns:a16="http://schemas.microsoft.com/office/drawing/2014/main" id="{6F7B0203-F695-439E-AB08-FCD8EB8A10C6}"/>
              </a:ext>
            </a:extLst>
          </p:cNvPr>
          <p:cNvSpPr txBox="1"/>
          <p:nvPr/>
        </p:nvSpPr>
        <p:spPr>
          <a:xfrm>
            <a:off x="3324824" y="3238347"/>
            <a:ext cx="58074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neigh2 = KNeighborsClassifier(</a:t>
            </a:r>
            <a:r>
              <a:rPr lang="en-US" sz="2000" dirty="0" err="1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n_neighbors</a:t>
            </a:r>
            <a:r>
              <a:rPr lang="en-US" sz="20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=7,weights='distance') </a:t>
            </a:r>
          </a:p>
          <a:p>
            <a:r>
              <a:rPr lang="en-US" sz="20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csv = </a:t>
            </a:r>
            <a:r>
              <a:rPr lang="en-US" sz="2000" dirty="0" err="1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cross_val_score</a:t>
            </a:r>
            <a:r>
              <a:rPr lang="en-US" sz="20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(neigh2 ,</a:t>
            </a:r>
            <a:r>
              <a:rPr lang="en-US" sz="2000" dirty="0" err="1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X_traintrain,y_traintrain</a:t>
            </a:r>
            <a:r>
              <a:rPr lang="en-US" sz="20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, cv=10)</a:t>
            </a:r>
            <a:endParaRPr lang="th-TH" sz="2000" dirty="0">
              <a:solidFill>
                <a:schemeClr val="bg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38" name="กล่องข้อความ 137">
            <a:extLst>
              <a:ext uri="{FF2B5EF4-FFF2-40B4-BE49-F238E27FC236}">
                <a16:creationId xmlns:a16="http://schemas.microsoft.com/office/drawing/2014/main" id="{C0C474F2-A8EF-43B1-97B7-0DC1FBA9944A}"/>
              </a:ext>
            </a:extLst>
          </p:cNvPr>
          <p:cNvSpPr txBox="1"/>
          <p:nvPr/>
        </p:nvSpPr>
        <p:spPr>
          <a:xfrm>
            <a:off x="3242585" y="4516133"/>
            <a:ext cx="58074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neigh3 = KNeighborsClassifier(</a:t>
            </a:r>
            <a:r>
              <a:rPr lang="en-US" sz="2000" dirty="0" err="1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n_neighbors</a:t>
            </a:r>
            <a:r>
              <a:rPr lang="en-US" sz="20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=5) </a:t>
            </a:r>
          </a:p>
          <a:p>
            <a:r>
              <a:rPr lang="en-US" sz="20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csv = </a:t>
            </a:r>
            <a:r>
              <a:rPr lang="en-US" sz="2000" dirty="0" err="1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cross_val_score</a:t>
            </a:r>
            <a:r>
              <a:rPr lang="en-US" sz="20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(neigh3 ,</a:t>
            </a:r>
            <a:r>
              <a:rPr lang="en-US" sz="2000" dirty="0" err="1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X_traintrain,y_traintrain</a:t>
            </a:r>
            <a:r>
              <a:rPr lang="en-US" sz="20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, cv=10)</a:t>
            </a:r>
            <a:endParaRPr lang="th-TH" sz="2000" dirty="0">
              <a:solidFill>
                <a:schemeClr val="bg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39" name="กล่องข้อความ 138">
            <a:extLst>
              <a:ext uri="{FF2B5EF4-FFF2-40B4-BE49-F238E27FC236}">
                <a16:creationId xmlns:a16="http://schemas.microsoft.com/office/drawing/2014/main" id="{5705FFA4-6F03-4C78-97F1-B0810F21CC44}"/>
              </a:ext>
            </a:extLst>
          </p:cNvPr>
          <p:cNvSpPr txBox="1"/>
          <p:nvPr/>
        </p:nvSpPr>
        <p:spPr>
          <a:xfrm>
            <a:off x="3192293" y="5749921"/>
            <a:ext cx="58074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neigh4 = KNeighborsClassifier(</a:t>
            </a:r>
            <a:r>
              <a:rPr lang="en-US" sz="2000" dirty="0" err="1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n_neighbors</a:t>
            </a:r>
            <a:r>
              <a:rPr lang="en-US" sz="20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=5,weights='distance') </a:t>
            </a:r>
          </a:p>
          <a:p>
            <a:r>
              <a:rPr lang="en-US" sz="20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csv = </a:t>
            </a:r>
            <a:r>
              <a:rPr lang="en-US" sz="2000" dirty="0" err="1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cross_val_score</a:t>
            </a:r>
            <a:r>
              <a:rPr lang="en-US" sz="20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(neigh4 ,</a:t>
            </a:r>
            <a:r>
              <a:rPr lang="en-US" sz="2000" dirty="0" err="1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X_traintrain,y_traintrain</a:t>
            </a:r>
            <a:r>
              <a:rPr lang="en-US" sz="20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, cv=10)</a:t>
            </a:r>
            <a:endParaRPr lang="th-TH" sz="2000" dirty="0">
              <a:solidFill>
                <a:schemeClr val="bg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1" name="สี่เหลี่ยมผืนผ้า 10">
            <a:extLst>
              <a:ext uri="{FF2B5EF4-FFF2-40B4-BE49-F238E27FC236}">
                <a16:creationId xmlns:a16="http://schemas.microsoft.com/office/drawing/2014/main" id="{016425E1-62DB-4036-B86D-83F2E8A423B0}"/>
              </a:ext>
            </a:extLst>
          </p:cNvPr>
          <p:cNvSpPr/>
          <p:nvPr/>
        </p:nvSpPr>
        <p:spPr>
          <a:xfrm>
            <a:off x="7126472" y="2618375"/>
            <a:ext cx="2748366" cy="366766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2" name="กล่องข้อความ 11">
            <a:extLst>
              <a:ext uri="{FF2B5EF4-FFF2-40B4-BE49-F238E27FC236}">
                <a16:creationId xmlns:a16="http://schemas.microsoft.com/office/drawing/2014/main" id="{F891AFB4-FAE2-4572-B7EB-21FAF081564E}"/>
              </a:ext>
            </a:extLst>
          </p:cNvPr>
          <p:cNvSpPr txBox="1"/>
          <p:nvPr/>
        </p:nvSpPr>
        <p:spPr>
          <a:xfrm>
            <a:off x="8150618" y="2594018"/>
            <a:ext cx="23540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1.0</a:t>
            </a:r>
            <a:endParaRPr lang="th-TH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40" name="สี่เหลี่ยมผืนผ้า 139">
            <a:extLst>
              <a:ext uri="{FF2B5EF4-FFF2-40B4-BE49-F238E27FC236}">
                <a16:creationId xmlns:a16="http://schemas.microsoft.com/office/drawing/2014/main" id="{6B6A2DAC-5303-4FDD-A914-A7B436772510}"/>
              </a:ext>
            </a:extLst>
          </p:cNvPr>
          <p:cNvSpPr/>
          <p:nvPr/>
        </p:nvSpPr>
        <p:spPr>
          <a:xfrm>
            <a:off x="7137371" y="3950938"/>
            <a:ext cx="2748366" cy="366766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41" name="สี่เหลี่ยมผืนผ้า 140">
            <a:extLst>
              <a:ext uri="{FF2B5EF4-FFF2-40B4-BE49-F238E27FC236}">
                <a16:creationId xmlns:a16="http://schemas.microsoft.com/office/drawing/2014/main" id="{B7529640-DE00-49CF-A97D-3C24E11D8633}"/>
              </a:ext>
            </a:extLst>
          </p:cNvPr>
          <p:cNvSpPr/>
          <p:nvPr/>
        </p:nvSpPr>
        <p:spPr>
          <a:xfrm>
            <a:off x="7116821" y="5227364"/>
            <a:ext cx="2748366" cy="366766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42" name="สี่เหลี่ยมผืนผ้า 141">
            <a:extLst>
              <a:ext uri="{FF2B5EF4-FFF2-40B4-BE49-F238E27FC236}">
                <a16:creationId xmlns:a16="http://schemas.microsoft.com/office/drawing/2014/main" id="{277BC208-77EF-4E21-9399-597D9E5F2EB9}"/>
              </a:ext>
            </a:extLst>
          </p:cNvPr>
          <p:cNvSpPr/>
          <p:nvPr/>
        </p:nvSpPr>
        <p:spPr>
          <a:xfrm>
            <a:off x="7137371" y="6338772"/>
            <a:ext cx="2748366" cy="366766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43" name="กล่องข้อความ 142">
            <a:extLst>
              <a:ext uri="{FF2B5EF4-FFF2-40B4-BE49-F238E27FC236}">
                <a16:creationId xmlns:a16="http://schemas.microsoft.com/office/drawing/2014/main" id="{8FC9632E-63F7-4740-B530-C2397624B74B}"/>
              </a:ext>
            </a:extLst>
          </p:cNvPr>
          <p:cNvSpPr txBox="1"/>
          <p:nvPr/>
        </p:nvSpPr>
        <p:spPr>
          <a:xfrm>
            <a:off x="8186055" y="3913845"/>
            <a:ext cx="23540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1.0</a:t>
            </a:r>
            <a:endParaRPr lang="th-TH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44" name="กล่องข้อความ 143">
            <a:extLst>
              <a:ext uri="{FF2B5EF4-FFF2-40B4-BE49-F238E27FC236}">
                <a16:creationId xmlns:a16="http://schemas.microsoft.com/office/drawing/2014/main" id="{6D6D0E10-BD2D-4C6A-8B01-E55F94B464B1}"/>
              </a:ext>
            </a:extLst>
          </p:cNvPr>
          <p:cNvSpPr txBox="1"/>
          <p:nvPr/>
        </p:nvSpPr>
        <p:spPr>
          <a:xfrm>
            <a:off x="8138270" y="5192514"/>
            <a:ext cx="23540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1.0</a:t>
            </a:r>
            <a:endParaRPr lang="th-TH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45" name="กล่องข้อความ 144">
            <a:extLst>
              <a:ext uri="{FF2B5EF4-FFF2-40B4-BE49-F238E27FC236}">
                <a16:creationId xmlns:a16="http://schemas.microsoft.com/office/drawing/2014/main" id="{F4435523-C259-485D-9C43-9CE8535B670D}"/>
              </a:ext>
            </a:extLst>
          </p:cNvPr>
          <p:cNvSpPr txBox="1"/>
          <p:nvPr/>
        </p:nvSpPr>
        <p:spPr>
          <a:xfrm>
            <a:off x="8178365" y="6320063"/>
            <a:ext cx="23540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1.0</a:t>
            </a:r>
            <a:endParaRPr lang="th-TH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4749458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0">
            <a:extLst>
              <a:ext uri="{FF2B5EF4-FFF2-40B4-BE49-F238E27FC236}">
                <a16:creationId xmlns:a16="http://schemas.microsoft.com/office/drawing/2014/main" id="{4FE5777B-E7E9-48BF-A98F-556F73BC1882}"/>
              </a:ext>
            </a:extLst>
          </p:cNvPr>
          <p:cNvSpPr/>
          <p:nvPr/>
        </p:nvSpPr>
        <p:spPr>
          <a:xfrm>
            <a:off x="566070" y="1774782"/>
            <a:ext cx="10319569" cy="116839"/>
          </a:xfrm>
          <a:prstGeom prst="rect">
            <a:avLst/>
          </a:prstGeom>
          <a:solidFill>
            <a:srgbClr val="6307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ตัวแทนหมายเลขสไลด์ 9">
            <a:extLst>
              <a:ext uri="{FF2B5EF4-FFF2-40B4-BE49-F238E27FC236}">
                <a16:creationId xmlns:a16="http://schemas.microsoft.com/office/drawing/2014/main" id="{BD8A3B2F-A775-4469-BFF3-B8D5B53DA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65309" y="6368906"/>
            <a:ext cx="2743200" cy="365125"/>
          </a:xfrm>
        </p:spPr>
        <p:txBody>
          <a:bodyPr/>
          <a:lstStyle/>
          <a:p>
            <a:fld id="{61A56874-2C5F-4391-BF49-1617B958141F}" type="slidenum">
              <a:rPr lang="th-TH" sz="280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16</a:t>
            </a:fld>
            <a:endParaRPr lang="th-TH" sz="28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17" name="Picture 6" descr="การ์ตูนจักรยานขนส่ง | องค์ประกอบกราฟฟิก แบบ PSD ดาวน์โหลดฟรี - Pikbest">
            <a:extLst>
              <a:ext uri="{FF2B5EF4-FFF2-40B4-BE49-F238E27FC236}">
                <a16:creationId xmlns:a16="http://schemas.microsoft.com/office/drawing/2014/main" id="{4213D19E-804F-4454-B499-FFB310EA68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081846" y="-18544"/>
            <a:ext cx="2609850" cy="175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6">
            <a:extLst>
              <a:ext uri="{FF2B5EF4-FFF2-40B4-BE49-F238E27FC236}">
                <a16:creationId xmlns:a16="http://schemas.microsoft.com/office/drawing/2014/main" id="{895145CF-51F2-4B10-8A07-2E7911E9C40F}"/>
              </a:ext>
            </a:extLst>
          </p:cNvPr>
          <p:cNvSpPr/>
          <p:nvPr/>
        </p:nvSpPr>
        <p:spPr>
          <a:xfrm>
            <a:off x="0" y="210880"/>
            <a:ext cx="5883563" cy="718575"/>
          </a:xfrm>
          <a:prstGeom prst="homePlate">
            <a:avLst/>
          </a:prstGeom>
          <a:solidFill>
            <a:srgbClr val="63070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>
                <a:solidFill>
                  <a:prstClr val="white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Train</a:t>
            </a:r>
            <a:r>
              <a:rPr lang="th-TH" sz="2000" dirty="0">
                <a:solidFill>
                  <a:prstClr val="white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ข้อมูลและ</a:t>
            </a:r>
            <a:r>
              <a:rPr kumimoji="0" lang="th-TH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gsana New" panose="02020603050405020304" pitchFamily="18" charset="-34"/>
                <a:ea typeface="+mn-ea"/>
                <a:cs typeface="Angsana New" panose="02020603050405020304" pitchFamily="18" charset="-34"/>
              </a:rPr>
              <a:t>วัดความแม่นยำของโมเดล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gsana New" panose="02020603050405020304" pitchFamily="18" charset="-34"/>
                <a:ea typeface="+mn-ea"/>
                <a:cs typeface="Angsana New" panose="02020603050405020304" pitchFamily="18" charset="-34"/>
              </a:rPr>
              <a:t> 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H SarabunPSK" panose="020B0500040200020003" pitchFamily="34" charset="-34"/>
              <a:ea typeface="Arial Unicode MS"/>
              <a:cs typeface="TH SarabunPSK" panose="020B0500040200020003" pitchFamily="34" charset="-34"/>
            </a:endParaRPr>
          </a:p>
        </p:txBody>
      </p:sp>
      <p:sp>
        <p:nvSpPr>
          <p:cNvPr id="3" name="คำบรรยายภาพ: ลูกศรซ้าย 2">
            <a:extLst>
              <a:ext uri="{FF2B5EF4-FFF2-40B4-BE49-F238E27FC236}">
                <a16:creationId xmlns:a16="http://schemas.microsoft.com/office/drawing/2014/main" id="{2FF23489-F79E-4B73-9EDD-D35D96591DDF}"/>
              </a:ext>
            </a:extLst>
          </p:cNvPr>
          <p:cNvSpPr/>
          <p:nvPr/>
        </p:nvSpPr>
        <p:spPr>
          <a:xfrm flipH="1">
            <a:off x="920955" y="2872821"/>
            <a:ext cx="3657599" cy="2499693"/>
          </a:xfrm>
          <a:prstGeom prst="leftArrowCallout">
            <a:avLst>
              <a:gd name="adj1" fmla="val 13060"/>
              <a:gd name="adj2" fmla="val 25000"/>
              <a:gd name="adj3" fmla="val 25000"/>
              <a:gd name="adj4" fmla="val 64977"/>
            </a:avLst>
          </a:prstGeom>
          <a:solidFill>
            <a:srgbClr val="63070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1" name="กล่องข้อความ 10">
            <a:extLst>
              <a:ext uri="{FF2B5EF4-FFF2-40B4-BE49-F238E27FC236}">
                <a16:creationId xmlns:a16="http://schemas.microsoft.com/office/drawing/2014/main" id="{60F6672C-0DE0-4893-90BB-F8613824D501}"/>
              </a:ext>
            </a:extLst>
          </p:cNvPr>
          <p:cNvSpPr txBox="1"/>
          <p:nvPr/>
        </p:nvSpPr>
        <p:spPr>
          <a:xfrm>
            <a:off x="997527" y="2921798"/>
            <a:ext cx="214429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thaiDist"/>
            <a:r>
              <a:rPr lang="th-TH" sz="20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เนื่องจากทุกโมเดลมีค่าเฉลี่ยเท่ากับ 1</a:t>
            </a:r>
            <a:r>
              <a:rPr lang="en-US" sz="20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(</a:t>
            </a:r>
            <a:r>
              <a:rPr lang="th-TH" sz="20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มีความแมนยำในการทดสอบ 100</a:t>
            </a:r>
            <a:r>
              <a:rPr lang="en-US" sz="20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% ) </a:t>
            </a:r>
            <a:r>
              <a:rPr lang="th-TH" sz="20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จึงยกตัวอย่าง โมเดล </a:t>
            </a:r>
            <a:r>
              <a:rPr lang="en-US" sz="20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Mytree1 </a:t>
            </a:r>
            <a:r>
              <a:rPr lang="th-TH" sz="20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เพื่อใช้ในการ </a:t>
            </a:r>
            <a:r>
              <a:rPr lang="en-US" sz="20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train </a:t>
            </a:r>
            <a:r>
              <a:rPr lang="th-TH" sz="20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และ </a:t>
            </a:r>
            <a:r>
              <a:rPr lang="en-US" sz="20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test </a:t>
            </a:r>
            <a:r>
              <a:rPr lang="th-TH" sz="20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ข้อมูล</a:t>
            </a:r>
            <a:r>
              <a:rPr lang="en-US" sz="20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endParaRPr lang="th-TH" sz="2000" dirty="0">
              <a:solidFill>
                <a:schemeClr val="bg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21" name="สี่เหลี่ยมผืนผ้า: มุมมน 20">
            <a:extLst>
              <a:ext uri="{FF2B5EF4-FFF2-40B4-BE49-F238E27FC236}">
                <a16:creationId xmlns:a16="http://schemas.microsoft.com/office/drawing/2014/main" id="{11C81108-B7FE-4923-A1EA-8543A98381C4}"/>
              </a:ext>
            </a:extLst>
          </p:cNvPr>
          <p:cNvSpPr/>
          <p:nvPr/>
        </p:nvSpPr>
        <p:spPr>
          <a:xfrm>
            <a:off x="4199959" y="1935411"/>
            <a:ext cx="1896042" cy="48420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1800"/>
          </a:p>
        </p:txBody>
      </p:sp>
      <p:sp>
        <p:nvSpPr>
          <p:cNvPr id="22" name="กล่องข้อความ 21">
            <a:extLst>
              <a:ext uri="{FF2B5EF4-FFF2-40B4-BE49-F238E27FC236}">
                <a16:creationId xmlns:a16="http://schemas.microsoft.com/office/drawing/2014/main" id="{E1D3BAF3-E8E1-4FEB-9889-78345CC4BEE6}"/>
              </a:ext>
            </a:extLst>
          </p:cNvPr>
          <p:cNvSpPr txBox="1"/>
          <p:nvPr/>
        </p:nvSpPr>
        <p:spPr>
          <a:xfrm>
            <a:off x="4578555" y="2050284"/>
            <a:ext cx="1955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Train model</a:t>
            </a:r>
            <a:endParaRPr lang="th-TH" sz="1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23" name="สี่เหลี่ยมผืนผ้า: มุมมน 22">
            <a:extLst>
              <a:ext uri="{FF2B5EF4-FFF2-40B4-BE49-F238E27FC236}">
                <a16:creationId xmlns:a16="http://schemas.microsoft.com/office/drawing/2014/main" id="{59F70C99-00EC-4FAE-A37C-F141B65B61D0}"/>
              </a:ext>
            </a:extLst>
          </p:cNvPr>
          <p:cNvSpPr/>
          <p:nvPr/>
        </p:nvSpPr>
        <p:spPr>
          <a:xfrm>
            <a:off x="4336032" y="4366690"/>
            <a:ext cx="1628645" cy="543499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2000"/>
          </a:p>
        </p:txBody>
      </p:sp>
      <p:sp>
        <p:nvSpPr>
          <p:cNvPr id="24" name="กล่องข้อความ 23">
            <a:extLst>
              <a:ext uri="{FF2B5EF4-FFF2-40B4-BE49-F238E27FC236}">
                <a16:creationId xmlns:a16="http://schemas.microsoft.com/office/drawing/2014/main" id="{388D7536-46F7-4F3F-A803-700DFBB71978}"/>
              </a:ext>
            </a:extLst>
          </p:cNvPr>
          <p:cNvSpPr txBox="1"/>
          <p:nvPr/>
        </p:nvSpPr>
        <p:spPr>
          <a:xfrm>
            <a:off x="4637107" y="4438385"/>
            <a:ext cx="13178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Accuracy</a:t>
            </a:r>
            <a:endParaRPr lang="th-TH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25" name="รูปภาพ 24">
            <a:extLst>
              <a:ext uri="{FF2B5EF4-FFF2-40B4-BE49-F238E27FC236}">
                <a16:creationId xmlns:a16="http://schemas.microsoft.com/office/drawing/2014/main" id="{8725F315-807C-4C79-BC92-F4F441110F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2169" y="5190753"/>
            <a:ext cx="2959677" cy="126061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6" name="รูปภาพ 25">
            <a:extLst>
              <a:ext uri="{FF2B5EF4-FFF2-40B4-BE49-F238E27FC236}">
                <a16:creationId xmlns:a16="http://schemas.microsoft.com/office/drawing/2014/main" id="{A987C81D-1ACF-4680-A4E9-DDA7A89DB6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6782" y="2643202"/>
            <a:ext cx="4419600" cy="8096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416082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6">
            <a:extLst>
              <a:ext uri="{FF2B5EF4-FFF2-40B4-BE49-F238E27FC236}">
                <a16:creationId xmlns:a16="http://schemas.microsoft.com/office/drawing/2014/main" id="{C14F4AA2-BA01-4E29-829C-3F9E21E1622F}"/>
              </a:ext>
            </a:extLst>
          </p:cNvPr>
          <p:cNvSpPr/>
          <p:nvPr/>
        </p:nvSpPr>
        <p:spPr>
          <a:xfrm>
            <a:off x="0" y="143493"/>
            <a:ext cx="4165600" cy="718575"/>
          </a:xfrm>
          <a:prstGeom prst="homePlate">
            <a:avLst/>
          </a:prstGeom>
          <a:solidFill>
            <a:srgbClr val="63070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gsana New" panose="02020603050405020304" pitchFamily="18" charset="-34"/>
                <a:ea typeface="+mn-ea"/>
                <a:cs typeface="Angsana New" panose="02020603050405020304" pitchFamily="18" charset="-34"/>
              </a:rPr>
              <a:t>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gsana New" panose="02020603050405020304" pitchFamily="18" charset="-34"/>
                <a:ea typeface="+mn-ea"/>
                <a:cs typeface="Angsana New" panose="02020603050405020304" pitchFamily="18" charset="-34"/>
              </a:rPr>
              <a:t>Evaluation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H SarabunPSK" panose="020B0500040200020003" pitchFamily="34" charset="-34"/>
              <a:ea typeface="Arial Unicode MS"/>
              <a:cs typeface="TH SarabunPSK" panose="020B0500040200020003" pitchFamily="34" charset="-34"/>
            </a:endParaRPr>
          </a:p>
        </p:txBody>
      </p:sp>
      <p:grpSp>
        <p:nvGrpSpPr>
          <p:cNvPr id="34" name="กลุ่ม 33">
            <a:extLst>
              <a:ext uri="{FF2B5EF4-FFF2-40B4-BE49-F238E27FC236}">
                <a16:creationId xmlns:a16="http://schemas.microsoft.com/office/drawing/2014/main" id="{C0605407-5269-46C1-BB8E-7981B4DFB775}"/>
              </a:ext>
            </a:extLst>
          </p:cNvPr>
          <p:cNvGrpSpPr/>
          <p:nvPr/>
        </p:nvGrpSpPr>
        <p:grpSpPr>
          <a:xfrm>
            <a:off x="529125" y="1649374"/>
            <a:ext cx="10430406" cy="4862733"/>
            <a:chOff x="424470" y="1017076"/>
            <a:chExt cx="4957399" cy="3455085"/>
          </a:xfrm>
        </p:grpSpPr>
        <p:sp>
          <p:nvSpPr>
            <p:cNvPr id="7" name="Rectangle 70">
              <a:extLst>
                <a:ext uri="{FF2B5EF4-FFF2-40B4-BE49-F238E27FC236}">
                  <a16:creationId xmlns:a16="http://schemas.microsoft.com/office/drawing/2014/main" id="{0EBD14E5-C4C2-4EFD-8B56-68A13EF45457}"/>
                </a:ext>
              </a:extLst>
            </p:cNvPr>
            <p:cNvSpPr/>
            <p:nvPr/>
          </p:nvSpPr>
          <p:spPr>
            <a:xfrm>
              <a:off x="477149" y="4389144"/>
              <a:ext cx="4904720" cy="83017"/>
            </a:xfrm>
            <a:prstGeom prst="rect">
              <a:avLst/>
            </a:prstGeom>
            <a:solidFill>
              <a:srgbClr val="63070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29" name="TextBox 75">
              <a:extLst>
                <a:ext uri="{FF2B5EF4-FFF2-40B4-BE49-F238E27FC236}">
                  <a16:creationId xmlns:a16="http://schemas.microsoft.com/office/drawing/2014/main" id="{7C062E96-1CCD-4207-A047-8A34C8E6E381}"/>
                </a:ext>
              </a:extLst>
            </p:cNvPr>
            <p:cNvSpPr txBox="1"/>
            <p:nvPr/>
          </p:nvSpPr>
          <p:spPr>
            <a:xfrm>
              <a:off x="424470" y="1017076"/>
              <a:ext cx="4904721" cy="461665"/>
            </a:xfrm>
            <a:prstGeom prst="rect">
              <a:avLst/>
            </a:prstGeom>
            <a:solidFill>
              <a:srgbClr val="63070A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34" charset="-127"/>
                <a:cs typeface="Arial" pitchFamily="34" charset="0"/>
              </a:endParaRPr>
            </a:p>
          </p:txBody>
        </p:sp>
        <p:sp>
          <p:nvSpPr>
            <p:cNvPr id="31" name="แผนผังลำดับงาน: ตัวเชื่อมไปหน้าอื่น 30">
              <a:extLst>
                <a:ext uri="{FF2B5EF4-FFF2-40B4-BE49-F238E27FC236}">
                  <a16:creationId xmlns:a16="http://schemas.microsoft.com/office/drawing/2014/main" id="{DD870DC4-0492-4E49-AA81-0F7C050A9BE6}"/>
                </a:ext>
              </a:extLst>
            </p:cNvPr>
            <p:cNvSpPr/>
            <p:nvPr/>
          </p:nvSpPr>
          <p:spPr>
            <a:xfrm>
              <a:off x="661480" y="1017076"/>
              <a:ext cx="396989" cy="442587"/>
            </a:xfrm>
            <a:prstGeom prst="flowChartOffpageConnector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th-TH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Cordia New" panose="020B0304020202020204" pitchFamily="34" charset="-34"/>
              </a:endParaRPr>
            </a:p>
          </p:txBody>
        </p:sp>
      </p:grpSp>
      <p:sp>
        <p:nvSpPr>
          <p:cNvPr id="11" name="กล่องข้อความ 10">
            <a:extLst>
              <a:ext uri="{FF2B5EF4-FFF2-40B4-BE49-F238E27FC236}">
                <a16:creationId xmlns:a16="http://schemas.microsoft.com/office/drawing/2014/main" id="{4CFA7FA0-0035-4351-9F91-0034BD16423B}"/>
              </a:ext>
            </a:extLst>
          </p:cNvPr>
          <p:cNvSpPr txBox="1"/>
          <p:nvPr/>
        </p:nvSpPr>
        <p:spPr>
          <a:xfrm>
            <a:off x="3159413" y="4940126"/>
            <a:ext cx="60380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0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ภาพที่ 8 </a:t>
            </a:r>
            <a:r>
              <a:rPr lang="th-TH" sz="2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วัดประสิทธิภาพ </a:t>
            </a:r>
            <a:r>
              <a:rPr lang="en-US" sz="2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Model </a:t>
            </a:r>
            <a:r>
              <a:rPr lang="th-TH" sz="2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จาก </a:t>
            </a:r>
            <a:r>
              <a:rPr lang="en-US" sz="2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Confusion Matrix </a:t>
            </a:r>
            <a:endParaRPr lang="th-TH" sz="20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2" name="ตัวแทนหมายเลขสไลด์ 11">
            <a:extLst>
              <a:ext uri="{FF2B5EF4-FFF2-40B4-BE49-F238E27FC236}">
                <a16:creationId xmlns:a16="http://schemas.microsoft.com/office/drawing/2014/main" id="{0998CBEF-1075-49EF-A780-72E37F344B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A56874-2C5F-4391-BF49-1617B958141F}" type="slidenum">
              <a:rPr lang="th-TH" sz="280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17</a:t>
            </a:fld>
            <a:endParaRPr lang="th-TH" sz="28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2" name="รูปภาพ 1">
            <a:extLst>
              <a:ext uri="{FF2B5EF4-FFF2-40B4-BE49-F238E27FC236}">
                <a16:creationId xmlns:a16="http://schemas.microsoft.com/office/drawing/2014/main" id="{DD842818-3690-4543-AA12-2F9E7E9A62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8634" y="3085114"/>
            <a:ext cx="5629275" cy="16002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934809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6">
            <a:extLst>
              <a:ext uri="{FF2B5EF4-FFF2-40B4-BE49-F238E27FC236}">
                <a16:creationId xmlns:a16="http://schemas.microsoft.com/office/drawing/2014/main" id="{C14F4AA2-BA01-4E29-829C-3F9E21E1622F}"/>
              </a:ext>
            </a:extLst>
          </p:cNvPr>
          <p:cNvSpPr/>
          <p:nvPr/>
        </p:nvSpPr>
        <p:spPr>
          <a:xfrm>
            <a:off x="0" y="143493"/>
            <a:ext cx="4165600" cy="718575"/>
          </a:xfrm>
          <a:prstGeom prst="homePlate">
            <a:avLst/>
          </a:prstGeom>
          <a:solidFill>
            <a:srgbClr val="63070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gsana New" panose="02020603050405020304" pitchFamily="18" charset="-34"/>
                <a:ea typeface="+mn-ea"/>
                <a:cs typeface="Angsana New" panose="02020603050405020304" pitchFamily="18" charset="-34"/>
              </a:rPr>
              <a:t> 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gsana New" panose="02020603050405020304" pitchFamily="18" charset="-34"/>
                <a:ea typeface="+mn-ea"/>
                <a:cs typeface="Angsana New" panose="02020603050405020304" pitchFamily="18" charset="-34"/>
              </a:rPr>
              <a:t>Evaluation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H SarabunPSK" panose="020B0500040200020003" pitchFamily="34" charset="-34"/>
              <a:ea typeface="Arial Unicode MS"/>
              <a:cs typeface="TH SarabunPSK" panose="020B0500040200020003" pitchFamily="34" charset="-34"/>
            </a:endParaRPr>
          </a:p>
        </p:txBody>
      </p:sp>
      <p:grpSp>
        <p:nvGrpSpPr>
          <p:cNvPr id="34" name="กลุ่ม 33">
            <a:extLst>
              <a:ext uri="{FF2B5EF4-FFF2-40B4-BE49-F238E27FC236}">
                <a16:creationId xmlns:a16="http://schemas.microsoft.com/office/drawing/2014/main" id="{C0605407-5269-46C1-BB8E-7981B4DFB775}"/>
              </a:ext>
            </a:extLst>
          </p:cNvPr>
          <p:cNvGrpSpPr/>
          <p:nvPr/>
        </p:nvGrpSpPr>
        <p:grpSpPr>
          <a:xfrm>
            <a:off x="529125" y="1649374"/>
            <a:ext cx="10430406" cy="4862733"/>
            <a:chOff x="424470" y="1017076"/>
            <a:chExt cx="4957399" cy="3455085"/>
          </a:xfrm>
        </p:grpSpPr>
        <p:sp>
          <p:nvSpPr>
            <p:cNvPr id="7" name="Rectangle 70">
              <a:extLst>
                <a:ext uri="{FF2B5EF4-FFF2-40B4-BE49-F238E27FC236}">
                  <a16:creationId xmlns:a16="http://schemas.microsoft.com/office/drawing/2014/main" id="{0EBD14E5-C4C2-4EFD-8B56-68A13EF45457}"/>
                </a:ext>
              </a:extLst>
            </p:cNvPr>
            <p:cNvSpPr/>
            <p:nvPr/>
          </p:nvSpPr>
          <p:spPr>
            <a:xfrm>
              <a:off x="477149" y="4389144"/>
              <a:ext cx="4904720" cy="83017"/>
            </a:xfrm>
            <a:prstGeom prst="rect">
              <a:avLst/>
            </a:prstGeom>
            <a:solidFill>
              <a:srgbClr val="63070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29" name="TextBox 75">
              <a:extLst>
                <a:ext uri="{FF2B5EF4-FFF2-40B4-BE49-F238E27FC236}">
                  <a16:creationId xmlns:a16="http://schemas.microsoft.com/office/drawing/2014/main" id="{7C062E96-1CCD-4207-A047-8A34C8E6E381}"/>
                </a:ext>
              </a:extLst>
            </p:cNvPr>
            <p:cNvSpPr txBox="1"/>
            <p:nvPr/>
          </p:nvSpPr>
          <p:spPr>
            <a:xfrm>
              <a:off x="424470" y="1017076"/>
              <a:ext cx="4904721" cy="461665"/>
            </a:xfrm>
            <a:prstGeom prst="rect">
              <a:avLst/>
            </a:prstGeom>
            <a:solidFill>
              <a:srgbClr val="63070A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34" charset="-127"/>
                <a:cs typeface="Arial" pitchFamily="34" charset="0"/>
              </a:endParaRPr>
            </a:p>
          </p:txBody>
        </p:sp>
        <p:sp>
          <p:nvSpPr>
            <p:cNvPr id="31" name="แผนผังลำดับงาน: ตัวเชื่อมไปหน้าอื่น 30">
              <a:extLst>
                <a:ext uri="{FF2B5EF4-FFF2-40B4-BE49-F238E27FC236}">
                  <a16:creationId xmlns:a16="http://schemas.microsoft.com/office/drawing/2014/main" id="{DD870DC4-0492-4E49-AA81-0F7C050A9BE6}"/>
                </a:ext>
              </a:extLst>
            </p:cNvPr>
            <p:cNvSpPr/>
            <p:nvPr/>
          </p:nvSpPr>
          <p:spPr>
            <a:xfrm>
              <a:off x="661480" y="1017076"/>
              <a:ext cx="396989" cy="442587"/>
            </a:xfrm>
            <a:prstGeom prst="flowChartOffpageConnector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th-TH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Cordia New" panose="020B0304020202020204" pitchFamily="34" charset="-34"/>
              </a:endParaRPr>
            </a:p>
          </p:txBody>
        </p:sp>
      </p:grpSp>
      <p:sp>
        <p:nvSpPr>
          <p:cNvPr id="10" name="กล่องข้อความ 9">
            <a:extLst>
              <a:ext uri="{FF2B5EF4-FFF2-40B4-BE49-F238E27FC236}">
                <a16:creationId xmlns:a16="http://schemas.microsoft.com/office/drawing/2014/main" id="{22A50B4C-EEB5-4EB5-8E95-18C6FD4CA1E6}"/>
              </a:ext>
            </a:extLst>
          </p:cNvPr>
          <p:cNvSpPr txBox="1"/>
          <p:nvPr/>
        </p:nvSpPr>
        <p:spPr>
          <a:xfrm>
            <a:off x="2928995" y="5622690"/>
            <a:ext cx="60380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0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ภาพที่ 9 </a:t>
            </a:r>
            <a:r>
              <a:rPr lang="th-TH" sz="2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วัดประสิทธิภาพ </a:t>
            </a:r>
            <a:r>
              <a:rPr lang="en-US" sz="2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Model </a:t>
            </a:r>
            <a:r>
              <a:rPr lang="th-TH" sz="2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จาก </a:t>
            </a:r>
            <a:r>
              <a:rPr lang="en-US" sz="2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classification report</a:t>
            </a:r>
          </a:p>
          <a:p>
            <a:r>
              <a:rPr lang="en-US" sz="2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endParaRPr lang="th-TH" sz="20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3" name="ตัวแทนหมายเลขสไลด์ 2">
            <a:extLst>
              <a:ext uri="{FF2B5EF4-FFF2-40B4-BE49-F238E27FC236}">
                <a16:creationId xmlns:a16="http://schemas.microsoft.com/office/drawing/2014/main" id="{14E3A26B-431B-457E-A1EA-E658FDAF53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A56874-2C5F-4391-BF49-1617B958141F}" type="slidenum">
              <a:rPr lang="th-TH" sz="280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18</a:t>
            </a:fld>
            <a:endParaRPr lang="th-TH" sz="28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2" name="รูปภาพ 1">
            <a:extLst>
              <a:ext uri="{FF2B5EF4-FFF2-40B4-BE49-F238E27FC236}">
                <a16:creationId xmlns:a16="http://schemas.microsoft.com/office/drawing/2014/main" id="{8DB1DA73-55E1-4ECA-BC68-6BB3DD0EEF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1286" y="2873466"/>
            <a:ext cx="4524375" cy="24955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033605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0">
            <a:extLst>
              <a:ext uri="{FF2B5EF4-FFF2-40B4-BE49-F238E27FC236}">
                <a16:creationId xmlns:a16="http://schemas.microsoft.com/office/drawing/2014/main" id="{4FE5777B-E7E9-48BF-A98F-556F73BC1882}"/>
              </a:ext>
            </a:extLst>
          </p:cNvPr>
          <p:cNvSpPr/>
          <p:nvPr/>
        </p:nvSpPr>
        <p:spPr>
          <a:xfrm>
            <a:off x="566070" y="1774782"/>
            <a:ext cx="10319569" cy="116839"/>
          </a:xfrm>
          <a:prstGeom prst="rect">
            <a:avLst/>
          </a:prstGeom>
          <a:solidFill>
            <a:srgbClr val="6307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ตัวแทนหมายเลขสไลด์ 9">
            <a:extLst>
              <a:ext uri="{FF2B5EF4-FFF2-40B4-BE49-F238E27FC236}">
                <a16:creationId xmlns:a16="http://schemas.microsoft.com/office/drawing/2014/main" id="{BD8A3B2F-A775-4469-BFF3-B8D5B53DA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65309" y="6368906"/>
            <a:ext cx="2743200" cy="365125"/>
          </a:xfrm>
        </p:spPr>
        <p:txBody>
          <a:bodyPr/>
          <a:lstStyle/>
          <a:p>
            <a:fld id="{61A56874-2C5F-4391-BF49-1617B958141F}" type="slidenum">
              <a:rPr lang="th-TH" sz="280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19</a:t>
            </a:fld>
            <a:endParaRPr lang="th-TH" sz="28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17" name="Picture 6" descr="การ์ตูนจักรยานขนส่ง | องค์ประกอบกราฟฟิก แบบ PSD ดาวน์โหลดฟรี - Pikbest">
            <a:extLst>
              <a:ext uri="{FF2B5EF4-FFF2-40B4-BE49-F238E27FC236}">
                <a16:creationId xmlns:a16="http://schemas.microsoft.com/office/drawing/2014/main" id="{4213D19E-804F-4454-B499-FFB310EA68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081846" y="-18544"/>
            <a:ext cx="2609850" cy="175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6">
            <a:extLst>
              <a:ext uri="{FF2B5EF4-FFF2-40B4-BE49-F238E27FC236}">
                <a16:creationId xmlns:a16="http://schemas.microsoft.com/office/drawing/2014/main" id="{895145CF-51F2-4B10-8A07-2E7911E9C40F}"/>
              </a:ext>
            </a:extLst>
          </p:cNvPr>
          <p:cNvSpPr/>
          <p:nvPr/>
        </p:nvSpPr>
        <p:spPr>
          <a:xfrm>
            <a:off x="0" y="210880"/>
            <a:ext cx="5883563" cy="718575"/>
          </a:xfrm>
          <a:prstGeom prst="homePlate">
            <a:avLst/>
          </a:prstGeom>
          <a:solidFill>
            <a:srgbClr val="63070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h-TH" sz="2000" dirty="0">
                <a:solidFill>
                  <a:prstClr val="white"/>
                </a:solidFill>
                <a:latin typeface="Angsana New" panose="02020603050405020304" pitchFamily="18" charset="-34"/>
                <a:ea typeface="Arial Unicode MS"/>
                <a:cs typeface="Angsana New" panose="02020603050405020304" pitchFamily="18" charset="-34"/>
              </a:rPr>
              <a:t>จัดกลุ่มข้อมูลใหม่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H SarabunPSK" panose="020B0500040200020003" pitchFamily="34" charset="-34"/>
              <a:ea typeface="Arial Unicode MS"/>
              <a:cs typeface="TH SarabunPSK" panose="020B0500040200020003" pitchFamily="34" charset="-34"/>
            </a:endParaRPr>
          </a:p>
        </p:txBody>
      </p:sp>
      <p:sp>
        <p:nvSpPr>
          <p:cNvPr id="2" name="สี่เหลี่ยมผืนผ้า 1">
            <a:extLst>
              <a:ext uri="{FF2B5EF4-FFF2-40B4-BE49-F238E27FC236}">
                <a16:creationId xmlns:a16="http://schemas.microsoft.com/office/drawing/2014/main" id="{F0EABC7C-98E5-45F9-A1BE-D717CBB538B2}"/>
              </a:ext>
            </a:extLst>
          </p:cNvPr>
          <p:cNvSpPr/>
          <p:nvPr/>
        </p:nvSpPr>
        <p:spPr>
          <a:xfrm>
            <a:off x="441086" y="1333464"/>
            <a:ext cx="560281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th-TH" sz="2400" dirty="0">
                <a:latin typeface="TH SarabunPSK" panose="020B0500040200020003" pitchFamily="34" charset="-34"/>
                <a:ea typeface="Arial Unicode MS"/>
                <a:cs typeface="TH SarabunPSK" panose="020B0500040200020003" pitchFamily="34" charset="-34"/>
              </a:rPr>
              <a:t>จัดกลุ่มข้อมูลใหม่ โดยแบ่งให้แต่ละคลาสได้จำนวนข้อมูลใกล้เคียงกัน</a:t>
            </a:r>
            <a:endParaRPr lang="en-US" sz="2400" dirty="0">
              <a:latin typeface="TH SarabunPSK" panose="020B0500040200020003" pitchFamily="34" charset="-34"/>
              <a:ea typeface="Arial Unicode MS"/>
              <a:cs typeface="TH SarabunPSK" panose="020B0500040200020003" pitchFamily="34" charset="-34"/>
            </a:endParaRPr>
          </a:p>
        </p:txBody>
      </p:sp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D232C4AB-EC07-478D-A1B8-5F0FE01188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1588" y="3292063"/>
            <a:ext cx="3562350" cy="16764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สี่เหลี่ยมผืนผ้า: มุมตัดด้านทแยง 6">
            <a:extLst>
              <a:ext uri="{FF2B5EF4-FFF2-40B4-BE49-F238E27FC236}">
                <a16:creationId xmlns:a16="http://schemas.microsoft.com/office/drawing/2014/main" id="{D3D6E0BA-B949-4F78-8837-E3A3329183A7}"/>
              </a:ext>
            </a:extLst>
          </p:cNvPr>
          <p:cNvSpPr/>
          <p:nvPr/>
        </p:nvSpPr>
        <p:spPr>
          <a:xfrm>
            <a:off x="566070" y="2475345"/>
            <a:ext cx="3305410" cy="4258686"/>
          </a:xfrm>
          <a:prstGeom prst="snip2DiagRect">
            <a:avLst/>
          </a:prstGeom>
          <a:solidFill>
            <a:srgbClr val="63070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053DA01A-D9E7-4873-82C3-2E228DFD8D70}"/>
              </a:ext>
            </a:extLst>
          </p:cNvPr>
          <p:cNvSpPr txBox="1"/>
          <p:nvPr/>
        </p:nvSpPr>
        <p:spPr>
          <a:xfrm>
            <a:off x="785092" y="2669309"/>
            <a:ext cx="264159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thaiDist"/>
            <a:r>
              <a:rPr lang="th-TH" sz="20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จัดกลุ่มโดยการรวมข้อมูลในแต่ละคลาส สร้างเป็นคลาสใหม่</a:t>
            </a:r>
          </a:p>
          <a:p>
            <a:pPr algn="thaiDist"/>
            <a:r>
              <a:rPr lang="th-TH" sz="20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โดยจักรยานชนิด</a:t>
            </a:r>
          </a:p>
          <a:p>
            <a:pPr marL="342900" indent="-342900" algn="thaiDist">
              <a:buFont typeface="Wingdings" panose="05000000000000000000" pitchFamily="2" charset="2"/>
              <a:buChar char="Ø"/>
            </a:pPr>
            <a:r>
              <a:rPr lang="en-US" sz="2000" dirty="0" err="1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eBike</a:t>
            </a:r>
            <a:r>
              <a:rPr lang="en-US" sz="20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,Road Bike </a:t>
            </a:r>
            <a:r>
              <a:rPr lang="th-TH" sz="20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และ</a:t>
            </a:r>
            <a:r>
              <a:rPr lang="en-US" sz="20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Cruiser </a:t>
            </a:r>
            <a:r>
              <a:rPr lang="th-TH" sz="20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รวมเป็นคลาส </a:t>
            </a:r>
            <a:r>
              <a:rPr lang="en-US" sz="20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EBRBCB</a:t>
            </a:r>
          </a:p>
          <a:p>
            <a:pPr marL="342900" indent="-342900" algn="thaiDist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Hybrid Bike, </a:t>
            </a:r>
            <a:r>
              <a:rPr lang="en-US" sz="2000" dirty="0" err="1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MountainBike</a:t>
            </a:r>
            <a:r>
              <a:rPr lang="en-US" sz="20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th-TH" sz="20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และ</a:t>
            </a:r>
            <a:r>
              <a:rPr lang="en-US" sz="20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Racing Bike</a:t>
            </a:r>
            <a:r>
              <a:rPr lang="th-TH" sz="20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รวมเป็นคลาส </a:t>
            </a:r>
            <a:r>
              <a:rPr lang="en-US" sz="20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HBMBRC</a:t>
            </a:r>
          </a:p>
          <a:p>
            <a:pPr marL="342900" indent="-342900" algn="thaiDist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BMX ,Cyclocross </a:t>
            </a:r>
            <a:r>
              <a:rPr lang="en-US" sz="2000" dirty="0" err="1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BiKE</a:t>
            </a:r>
            <a:r>
              <a:rPr lang="en-US" sz="20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th-TH" sz="20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และ</a:t>
            </a:r>
            <a:r>
              <a:rPr lang="en-US" sz="20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Downhill Bike</a:t>
            </a:r>
            <a:r>
              <a:rPr lang="th-TH" sz="20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รวมเป็นคลาส </a:t>
            </a:r>
            <a:r>
              <a:rPr lang="en-US" sz="20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EBRBCB</a:t>
            </a:r>
          </a:p>
          <a:p>
            <a:pPr marL="342900" indent="-342900" algn="thaiDist">
              <a:buFont typeface="Wingdings" panose="05000000000000000000" pitchFamily="2" charset="2"/>
              <a:buChar char="Ø"/>
            </a:pPr>
            <a:endParaRPr lang="th-TH" sz="2000" dirty="0">
              <a:solidFill>
                <a:schemeClr val="bg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9" name="ลูกศร: ขวา 8">
            <a:extLst>
              <a:ext uri="{FF2B5EF4-FFF2-40B4-BE49-F238E27FC236}">
                <a16:creationId xmlns:a16="http://schemas.microsoft.com/office/drawing/2014/main" id="{1C28D953-D2DB-4C85-986F-BD1CC86FB38D}"/>
              </a:ext>
            </a:extLst>
          </p:cNvPr>
          <p:cNvSpPr/>
          <p:nvPr/>
        </p:nvSpPr>
        <p:spPr>
          <a:xfrm>
            <a:off x="4368800" y="3851564"/>
            <a:ext cx="507999" cy="35098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0" name="กล่องข้อความ 19">
            <a:extLst>
              <a:ext uri="{FF2B5EF4-FFF2-40B4-BE49-F238E27FC236}">
                <a16:creationId xmlns:a16="http://schemas.microsoft.com/office/drawing/2014/main" id="{5FCB2679-0E73-40F0-BF92-C836607AE901}"/>
              </a:ext>
            </a:extLst>
          </p:cNvPr>
          <p:cNvSpPr txBox="1"/>
          <p:nvPr/>
        </p:nvSpPr>
        <p:spPr>
          <a:xfrm>
            <a:off x="5190837" y="2836535"/>
            <a:ext cx="47474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0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ตารางที่ 6 </a:t>
            </a:r>
            <a:r>
              <a:rPr lang="th-TH" sz="2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จำนวนข้อมูลในแต่ละคลาส</a:t>
            </a:r>
          </a:p>
        </p:txBody>
      </p:sp>
    </p:spTree>
    <p:extLst>
      <p:ext uri="{BB962C8B-B14F-4D97-AF65-F5344CB8AC3E}">
        <p14:creationId xmlns:p14="http://schemas.microsoft.com/office/powerpoint/2010/main" val="24803943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6">
            <a:extLst>
              <a:ext uri="{FF2B5EF4-FFF2-40B4-BE49-F238E27FC236}">
                <a16:creationId xmlns:a16="http://schemas.microsoft.com/office/drawing/2014/main" id="{C14F4AA2-BA01-4E29-829C-3F9E21E1622F}"/>
              </a:ext>
            </a:extLst>
          </p:cNvPr>
          <p:cNvSpPr/>
          <p:nvPr/>
        </p:nvSpPr>
        <p:spPr>
          <a:xfrm>
            <a:off x="1" y="169494"/>
            <a:ext cx="4165600" cy="718575"/>
          </a:xfrm>
          <a:prstGeom prst="homePlate">
            <a:avLst/>
          </a:prstGeom>
          <a:solidFill>
            <a:srgbClr val="63070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gsana New" panose="02020603050405020304" pitchFamily="18" charset="-34"/>
                <a:ea typeface="+mn-ea"/>
                <a:cs typeface="Angsana New" panose="02020603050405020304" pitchFamily="18" charset="-34"/>
              </a:rPr>
              <a:t> วัตถุประสงค์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H SarabunPSK" panose="020B0500040200020003" pitchFamily="34" charset="-34"/>
              <a:ea typeface="Arial Unicode MS"/>
              <a:cs typeface="TH SarabunPSK" panose="020B0500040200020003" pitchFamily="34" charset="-34"/>
            </a:endParaRPr>
          </a:p>
        </p:txBody>
      </p:sp>
      <p:grpSp>
        <p:nvGrpSpPr>
          <p:cNvPr id="34" name="กลุ่ม 33">
            <a:extLst>
              <a:ext uri="{FF2B5EF4-FFF2-40B4-BE49-F238E27FC236}">
                <a16:creationId xmlns:a16="http://schemas.microsoft.com/office/drawing/2014/main" id="{C0605407-5269-46C1-BB8E-7981B4DFB775}"/>
              </a:ext>
            </a:extLst>
          </p:cNvPr>
          <p:cNvGrpSpPr/>
          <p:nvPr/>
        </p:nvGrpSpPr>
        <p:grpSpPr>
          <a:xfrm>
            <a:off x="477905" y="1649373"/>
            <a:ext cx="10875895" cy="4249981"/>
            <a:chOff x="400126" y="1017076"/>
            <a:chExt cx="4929065" cy="1663480"/>
          </a:xfrm>
        </p:grpSpPr>
        <p:sp>
          <p:nvSpPr>
            <p:cNvPr id="7" name="Rectangle 70">
              <a:extLst>
                <a:ext uri="{FF2B5EF4-FFF2-40B4-BE49-F238E27FC236}">
                  <a16:creationId xmlns:a16="http://schemas.microsoft.com/office/drawing/2014/main" id="{0EBD14E5-C4C2-4EFD-8B56-68A13EF45457}"/>
                </a:ext>
              </a:extLst>
            </p:cNvPr>
            <p:cNvSpPr/>
            <p:nvPr/>
          </p:nvSpPr>
          <p:spPr>
            <a:xfrm>
              <a:off x="424470" y="2597539"/>
              <a:ext cx="4904720" cy="83017"/>
            </a:xfrm>
            <a:prstGeom prst="rect">
              <a:avLst/>
            </a:prstGeom>
            <a:solidFill>
              <a:srgbClr val="63070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9" name="Rectangle 92">
              <a:extLst>
                <a:ext uri="{FF2B5EF4-FFF2-40B4-BE49-F238E27FC236}">
                  <a16:creationId xmlns:a16="http://schemas.microsoft.com/office/drawing/2014/main" id="{53DE17AE-AA4F-492C-8091-FA22C85D2643}"/>
                </a:ext>
              </a:extLst>
            </p:cNvPr>
            <p:cNvSpPr/>
            <p:nvPr/>
          </p:nvSpPr>
          <p:spPr>
            <a:xfrm>
              <a:off x="400126" y="1587834"/>
              <a:ext cx="4861972" cy="748192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97000"/>
                  </a:schemeClr>
                </a:gs>
                <a:gs pos="100000">
                  <a:schemeClr val="bg1"/>
                </a:gs>
              </a:gsLst>
              <a:lin ang="10800000" scaled="0"/>
              <a:tileRect/>
            </a:gradFill>
            <a:ln w="15875"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th-TH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Cordia New" panose="020B0304020202020204" pitchFamily="34" charset="-34"/>
                </a:rPr>
                <a:t>ทำให้ทราบ</a:t>
              </a:r>
              <a:endPara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H SarabunPSK" panose="020B0500040200020003" pitchFamily="34" charset="-34"/>
                <a:ea typeface="+mn-ea"/>
                <a:cs typeface="TH SarabunPSK" panose="020B0500040200020003" pitchFamily="34" charset="-34"/>
              </a:endParaRPr>
            </a:p>
          </p:txBody>
        </p:sp>
        <p:sp>
          <p:nvSpPr>
            <p:cNvPr id="17" name="กล่องข้อความ 16">
              <a:extLst>
                <a:ext uri="{FF2B5EF4-FFF2-40B4-BE49-F238E27FC236}">
                  <a16:creationId xmlns:a16="http://schemas.microsoft.com/office/drawing/2014/main" id="{5F121732-6918-40DA-ABA3-47BA99384B42}"/>
                </a:ext>
              </a:extLst>
            </p:cNvPr>
            <p:cNvSpPr txBox="1"/>
            <p:nvPr/>
          </p:nvSpPr>
          <p:spPr>
            <a:xfrm>
              <a:off x="424470" y="1776049"/>
              <a:ext cx="4727786" cy="3734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thaiDist"/>
              <a:r>
                <a:rPr kumimoji="0" lang="th-TH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H SarabunPSK" panose="020B0500040200020003" pitchFamily="34" charset="-34"/>
                  <a:ea typeface="+mn-ea"/>
                  <a:cs typeface="TH SarabunPSK" panose="020B0500040200020003" pitchFamily="34" charset="-34"/>
                </a:rPr>
                <a:t>	</a:t>
              </a:r>
              <a:r>
                <a:rPr lang="th-TH" dirty="0">
                  <a:latin typeface="TH SarabunPSK" panose="020B0500040200020003" pitchFamily="34" charset="-34"/>
                  <a:cs typeface="TH SarabunPSK" panose="020B0500040200020003" pitchFamily="34" charset="-34"/>
                </a:rPr>
                <a:t> - เพื่อเปรียบเทียบเทคนิค </a:t>
              </a:r>
              <a:r>
                <a:rPr lang="en-US" dirty="0">
                  <a:latin typeface="TH SarabunPSK" panose="020B0500040200020003" pitchFamily="34" charset="-34"/>
                  <a:cs typeface="TH SarabunPSK" panose="020B0500040200020003" pitchFamily="34" charset="-34"/>
                </a:rPr>
                <a:t>Data Mining </a:t>
              </a:r>
              <a:r>
                <a:rPr lang="th-TH" dirty="0">
                  <a:latin typeface="TH SarabunPSK" panose="020B0500040200020003" pitchFamily="34" charset="-34"/>
                  <a:cs typeface="TH SarabunPSK" panose="020B0500040200020003" pitchFamily="34" charset="-34"/>
                </a:rPr>
                <a:t>ในการคาดการณ์ชนิดสินค้า</a:t>
              </a:r>
            </a:p>
            <a:p>
              <a:pPr lvl="0" algn="thaiDist"/>
              <a:r>
                <a:rPr kumimoji="0" lang="th-TH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H SarabunPSK" panose="020B0500040200020003" pitchFamily="34" charset="-34"/>
                  <a:ea typeface="+mn-ea"/>
                  <a:cs typeface="TH SarabunPSK" panose="020B0500040200020003" pitchFamily="34" charset="-34"/>
                </a:rPr>
                <a:t>	</a:t>
              </a:r>
              <a:r>
                <a:rPr lang="th-TH" dirty="0">
                  <a:solidFill>
                    <a:prstClr val="black"/>
                  </a:solidFill>
                  <a:latin typeface="TH SarabunPSK" panose="020B0500040200020003" pitchFamily="34" charset="-34"/>
                  <a:cs typeface="TH SarabunPSK" panose="020B0500040200020003" pitchFamily="34" charset="-34"/>
                </a:rPr>
                <a:t> - เพื่อคาดการณ์ชนิดรถจักรยาน จากการสั่งซื้อในวันต่าง ๆ ของสัปดาห์ และทวีปที่ตั้งของคู่ค้า</a:t>
              </a:r>
              <a:endParaRPr kumimoji="0" lang="th-TH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H SarabunPSK" panose="020B0500040200020003" pitchFamily="34" charset="-34"/>
                <a:ea typeface="+mn-ea"/>
                <a:cs typeface="TH SarabunPSK" panose="020B0500040200020003" pitchFamily="34" charset="-34"/>
              </a:endParaRPr>
            </a:p>
          </p:txBody>
        </p:sp>
        <p:sp>
          <p:nvSpPr>
            <p:cNvPr id="29" name="TextBox 75">
              <a:extLst>
                <a:ext uri="{FF2B5EF4-FFF2-40B4-BE49-F238E27FC236}">
                  <a16:creationId xmlns:a16="http://schemas.microsoft.com/office/drawing/2014/main" id="{7C062E96-1CCD-4207-A047-8A34C8E6E381}"/>
                </a:ext>
              </a:extLst>
            </p:cNvPr>
            <p:cNvSpPr txBox="1"/>
            <p:nvPr/>
          </p:nvSpPr>
          <p:spPr>
            <a:xfrm>
              <a:off x="424470" y="1017076"/>
              <a:ext cx="4904721" cy="461665"/>
            </a:xfrm>
            <a:prstGeom prst="rect">
              <a:avLst/>
            </a:prstGeom>
            <a:solidFill>
              <a:srgbClr val="63070A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34" charset="-127"/>
                <a:cs typeface="Arial" pitchFamily="34" charset="0"/>
              </a:endParaRPr>
            </a:p>
          </p:txBody>
        </p:sp>
        <p:sp>
          <p:nvSpPr>
            <p:cNvPr id="31" name="แผนผังลำดับงาน: ตัวเชื่อมไปหน้าอื่น 30">
              <a:extLst>
                <a:ext uri="{FF2B5EF4-FFF2-40B4-BE49-F238E27FC236}">
                  <a16:creationId xmlns:a16="http://schemas.microsoft.com/office/drawing/2014/main" id="{DD870DC4-0492-4E49-AA81-0F7C050A9BE6}"/>
                </a:ext>
              </a:extLst>
            </p:cNvPr>
            <p:cNvSpPr/>
            <p:nvPr/>
          </p:nvSpPr>
          <p:spPr>
            <a:xfrm>
              <a:off x="661480" y="1017076"/>
              <a:ext cx="396989" cy="442587"/>
            </a:xfrm>
            <a:prstGeom prst="flowChartOffpageConnector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th-TH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Cordia New" panose="020B0304020202020204" pitchFamily="34" charset="-34"/>
              </a:endParaRPr>
            </a:p>
          </p:txBody>
        </p:sp>
      </p:grpSp>
      <p:pic>
        <p:nvPicPr>
          <p:cNvPr id="2050" name="Picture 2" descr="ความรู้เกี่ยวกับหุ้น การเงิน การลงทุน ภาษาชาวบ้าน โดย มือเก่าหัดขับ:  วิชาที่สี่วิชาขายทำกำไร">
            <a:extLst>
              <a:ext uri="{FF2B5EF4-FFF2-40B4-BE49-F238E27FC236}">
                <a16:creationId xmlns:a16="http://schemas.microsoft.com/office/drawing/2014/main" id="{9B876F57-6B92-4DB8-8F2A-7962648BA9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0600" y="4259973"/>
            <a:ext cx="3683973" cy="2488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การ์ตูนจักรยานขนส่ง | องค์ประกอบกราฟฟิก แบบ PSD ดาวน์โหลดฟรี - Pikbest">
            <a:extLst>
              <a:ext uri="{FF2B5EF4-FFF2-40B4-BE49-F238E27FC236}">
                <a16:creationId xmlns:a16="http://schemas.microsoft.com/office/drawing/2014/main" id="{557F825E-E99F-42A0-A2DC-48079BC3C4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905" y="4815395"/>
            <a:ext cx="2609850" cy="175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ตัวแทนหมายเลขสไลด์ 2">
            <a:extLst>
              <a:ext uri="{FF2B5EF4-FFF2-40B4-BE49-F238E27FC236}">
                <a16:creationId xmlns:a16="http://schemas.microsoft.com/office/drawing/2014/main" id="{49FFD926-4E3F-4B11-9237-F0CBDEB257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A56874-2C5F-4391-BF49-1617B958141F}" type="slidenum">
              <a:rPr lang="th-TH" sz="280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2</a:t>
            </a:fld>
            <a:endParaRPr lang="th-TH" sz="28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8713098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สี่เหลี่ยมผืนผ้า 8">
            <a:extLst>
              <a:ext uri="{FF2B5EF4-FFF2-40B4-BE49-F238E27FC236}">
                <a16:creationId xmlns:a16="http://schemas.microsoft.com/office/drawing/2014/main" id="{F423B9AB-31EA-4489-960B-A8F55A587FBC}"/>
              </a:ext>
            </a:extLst>
          </p:cNvPr>
          <p:cNvSpPr/>
          <p:nvPr/>
        </p:nvSpPr>
        <p:spPr>
          <a:xfrm>
            <a:off x="4829500" y="1986937"/>
            <a:ext cx="1145308" cy="49221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" name="สี่เหลี่ยมผืนผ้า 7">
            <a:extLst>
              <a:ext uri="{FF2B5EF4-FFF2-40B4-BE49-F238E27FC236}">
                <a16:creationId xmlns:a16="http://schemas.microsoft.com/office/drawing/2014/main" id="{6ED3FBA7-09A2-412B-9E30-E98715443E8C}"/>
              </a:ext>
            </a:extLst>
          </p:cNvPr>
          <p:cNvSpPr/>
          <p:nvPr/>
        </p:nvSpPr>
        <p:spPr>
          <a:xfrm>
            <a:off x="6257076" y="1984845"/>
            <a:ext cx="1542501" cy="48307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" name="Rectangle 70">
            <a:extLst>
              <a:ext uri="{FF2B5EF4-FFF2-40B4-BE49-F238E27FC236}">
                <a16:creationId xmlns:a16="http://schemas.microsoft.com/office/drawing/2014/main" id="{4FE5777B-E7E9-48BF-A98F-556F73BC1882}"/>
              </a:ext>
            </a:extLst>
          </p:cNvPr>
          <p:cNvSpPr/>
          <p:nvPr/>
        </p:nvSpPr>
        <p:spPr>
          <a:xfrm>
            <a:off x="566070" y="1774782"/>
            <a:ext cx="10319569" cy="116839"/>
          </a:xfrm>
          <a:prstGeom prst="rect">
            <a:avLst/>
          </a:prstGeom>
          <a:solidFill>
            <a:srgbClr val="6307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ตัวแทนหมายเลขสไลด์ 9">
            <a:extLst>
              <a:ext uri="{FF2B5EF4-FFF2-40B4-BE49-F238E27FC236}">
                <a16:creationId xmlns:a16="http://schemas.microsoft.com/office/drawing/2014/main" id="{BD8A3B2F-A775-4469-BFF3-B8D5B53DA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65309" y="6368906"/>
            <a:ext cx="2743200" cy="365125"/>
          </a:xfrm>
        </p:spPr>
        <p:txBody>
          <a:bodyPr/>
          <a:lstStyle/>
          <a:p>
            <a:fld id="{61A56874-2C5F-4391-BF49-1617B958141F}" type="slidenum">
              <a:rPr lang="th-TH" sz="280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20</a:t>
            </a:fld>
            <a:endParaRPr lang="th-TH" sz="28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4" name="Rectangle 16">
            <a:extLst>
              <a:ext uri="{FF2B5EF4-FFF2-40B4-BE49-F238E27FC236}">
                <a16:creationId xmlns:a16="http://schemas.microsoft.com/office/drawing/2014/main" id="{24379BDF-6B83-4E16-994D-579373046EF9}"/>
              </a:ext>
            </a:extLst>
          </p:cNvPr>
          <p:cNvSpPr/>
          <p:nvPr/>
        </p:nvSpPr>
        <p:spPr>
          <a:xfrm>
            <a:off x="1" y="169494"/>
            <a:ext cx="4165600" cy="718575"/>
          </a:xfrm>
          <a:prstGeom prst="homePlate">
            <a:avLst/>
          </a:prstGeom>
          <a:solidFill>
            <a:srgbClr val="63070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gsana New" panose="02020603050405020304" pitchFamily="18" charset="-34"/>
                <a:ea typeface="+mn-ea"/>
                <a:cs typeface="Angsana New" panose="02020603050405020304" pitchFamily="18" charset="-34"/>
              </a:rPr>
              <a:t> </a:t>
            </a:r>
            <a:r>
              <a:rPr lang="en-US" sz="3600" dirty="0">
                <a:solidFill>
                  <a:prstClr val="white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Classification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H SarabunPSK" panose="020B0500040200020003" pitchFamily="34" charset="-34"/>
              <a:ea typeface="Arial Unicode MS"/>
              <a:cs typeface="TH SarabunPSK" panose="020B0500040200020003" pitchFamily="34" charset="-34"/>
            </a:endParaRPr>
          </a:p>
        </p:txBody>
      </p:sp>
      <p:sp>
        <p:nvSpPr>
          <p:cNvPr id="15" name="สี่เหลี่ยมผืนผ้า 14">
            <a:extLst>
              <a:ext uri="{FF2B5EF4-FFF2-40B4-BE49-F238E27FC236}">
                <a16:creationId xmlns:a16="http://schemas.microsoft.com/office/drawing/2014/main" id="{B5C125C9-56DA-4E23-89F6-FB6D5299F028}"/>
              </a:ext>
            </a:extLst>
          </p:cNvPr>
          <p:cNvSpPr/>
          <p:nvPr/>
        </p:nvSpPr>
        <p:spPr>
          <a:xfrm>
            <a:off x="550838" y="1313346"/>
            <a:ext cx="753100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Load data</a:t>
            </a:r>
            <a:endParaRPr lang="th-TH" sz="24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endParaRPr lang="th-TH" sz="24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endParaRPr lang="th-TH" sz="24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17" name="Picture 6" descr="การ์ตูนจักรยานขนส่ง | องค์ประกอบกราฟฟิก แบบ PSD ดาวน์โหลดฟรี - Pikbest">
            <a:extLst>
              <a:ext uri="{FF2B5EF4-FFF2-40B4-BE49-F238E27FC236}">
                <a16:creationId xmlns:a16="http://schemas.microsoft.com/office/drawing/2014/main" id="{4213D19E-804F-4454-B499-FFB310EA68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081846" y="-18544"/>
            <a:ext cx="2609850" cy="175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วงเล็บปีกกาซ้าย 5">
            <a:extLst>
              <a:ext uri="{FF2B5EF4-FFF2-40B4-BE49-F238E27FC236}">
                <a16:creationId xmlns:a16="http://schemas.microsoft.com/office/drawing/2014/main" id="{889BD774-459F-42CB-B525-045123E31B9F}"/>
              </a:ext>
            </a:extLst>
          </p:cNvPr>
          <p:cNvSpPr/>
          <p:nvPr/>
        </p:nvSpPr>
        <p:spPr>
          <a:xfrm rot="5400000">
            <a:off x="5262987" y="1738578"/>
            <a:ext cx="294566" cy="1962727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th-TH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กล่องข้อความ 6">
            <a:extLst>
              <a:ext uri="{FF2B5EF4-FFF2-40B4-BE49-F238E27FC236}">
                <a16:creationId xmlns:a16="http://schemas.microsoft.com/office/drawing/2014/main" id="{BA47309D-3A2C-48CD-B28C-F843389A65DB}"/>
              </a:ext>
            </a:extLst>
          </p:cNvPr>
          <p:cNvSpPr txBox="1"/>
          <p:nvPr/>
        </p:nvSpPr>
        <p:spPr>
          <a:xfrm>
            <a:off x="4995892" y="1984845"/>
            <a:ext cx="84079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Figure</a:t>
            </a:r>
          </a:p>
          <a:p>
            <a:endParaRPr lang="th-TH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3" name="วงเล็บปีกกาซ้าย 12">
            <a:extLst>
              <a:ext uri="{FF2B5EF4-FFF2-40B4-BE49-F238E27FC236}">
                <a16:creationId xmlns:a16="http://schemas.microsoft.com/office/drawing/2014/main" id="{B2E3D418-E2F3-4868-BEB8-144327CD132C}"/>
              </a:ext>
            </a:extLst>
          </p:cNvPr>
          <p:cNvSpPr/>
          <p:nvPr/>
        </p:nvSpPr>
        <p:spPr>
          <a:xfrm rot="5400000">
            <a:off x="6873873" y="2340180"/>
            <a:ext cx="169492" cy="806075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th-TH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" name="กล่องข้อความ 15">
            <a:extLst>
              <a:ext uri="{FF2B5EF4-FFF2-40B4-BE49-F238E27FC236}">
                <a16:creationId xmlns:a16="http://schemas.microsoft.com/office/drawing/2014/main" id="{FBE1B9D5-34FB-4FF1-9CA7-16EE312DFD80}"/>
              </a:ext>
            </a:extLst>
          </p:cNvPr>
          <p:cNvSpPr txBox="1"/>
          <p:nvPr/>
        </p:nvSpPr>
        <p:spPr>
          <a:xfrm>
            <a:off x="6539203" y="2002098"/>
            <a:ext cx="1367010" cy="9541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ตัวแปร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Y</a:t>
            </a:r>
          </a:p>
          <a:p>
            <a:endParaRPr lang="th-TH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FC21999F-4A5F-4A48-A7E5-4769BA6E4E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7467" y="3018517"/>
            <a:ext cx="3996772" cy="3732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7442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0">
            <a:extLst>
              <a:ext uri="{FF2B5EF4-FFF2-40B4-BE49-F238E27FC236}">
                <a16:creationId xmlns:a16="http://schemas.microsoft.com/office/drawing/2014/main" id="{4FE5777B-E7E9-48BF-A98F-556F73BC1882}"/>
              </a:ext>
            </a:extLst>
          </p:cNvPr>
          <p:cNvSpPr/>
          <p:nvPr/>
        </p:nvSpPr>
        <p:spPr>
          <a:xfrm>
            <a:off x="566070" y="1774782"/>
            <a:ext cx="10319569" cy="116839"/>
          </a:xfrm>
          <a:prstGeom prst="rect">
            <a:avLst/>
          </a:prstGeom>
          <a:solidFill>
            <a:srgbClr val="6307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ตัวแทนหมายเลขสไลด์ 9">
            <a:extLst>
              <a:ext uri="{FF2B5EF4-FFF2-40B4-BE49-F238E27FC236}">
                <a16:creationId xmlns:a16="http://schemas.microsoft.com/office/drawing/2014/main" id="{BD8A3B2F-A775-4469-BFF3-B8D5B53DA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65309" y="6368906"/>
            <a:ext cx="2743200" cy="365125"/>
          </a:xfrm>
        </p:spPr>
        <p:txBody>
          <a:bodyPr/>
          <a:lstStyle/>
          <a:p>
            <a:fld id="{61A56874-2C5F-4391-BF49-1617B958141F}" type="slidenum">
              <a:rPr lang="th-TH" sz="280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21</a:t>
            </a:fld>
            <a:endParaRPr lang="th-TH" sz="28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4" name="Rectangle 16">
            <a:extLst>
              <a:ext uri="{FF2B5EF4-FFF2-40B4-BE49-F238E27FC236}">
                <a16:creationId xmlns:a16="http://schemas.microsoft.com/office/drawing/2014/main" id="{24379BDF-6B83-4E16-994D-579373046EF9}"/>
              </a:ext>
            </a:extLst>
          </p:cNvPr>
          <p:cNvSpPr/>
          <p:nvPr/>
        </p:nvSpPr>
        <p:spPr>
          <a:xfrm>
            <a:off x="1" y="169494"/>
            <a:ext cx="4165600" cy="718575"/>
          </a:xfrm>
          <a:prstGeom prst="homePlate">
            <a:avLst/>
          </a:prstGeom>
          <a:solidFill>
            <a:srgbClr val="63070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gsana New" panose="02020603050405020304" pitchFamily="18" charset="-34"/>
                <a:ea typeface="+mn-ea"/>
                <a:cs typeface="Angsana New" panose="02020603050405020304" pitchFamily="18" charset="-34"/>
              </a:rPr>
              <a:t> </a:t>
            </a:r>
            <a:r>
              <a:rPr lang="en-US" sz="3600" dirty="0">
                <a:solidFill>
                  <a:prstClr val="white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Classification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H SarabunPSK" panose="020B0500040200020003" pitchFamily="34" charset="-34"/>
              <a:ea typeface="Arial Unicode MS"/>
              <a:cs typeface="TH SarabunPSK" panose="020B0500040200020003" pitchFamily="34" charset="-34"/>
            </a:endParaRPr>
          </a:p>
        </p:txBody>
      </p:sp>
      <p:sp>
        <p:nvSpPr>
          <p:cNvPr id="15" name="สี่เหลี่ยมผืนผ้า 14">
            <a:extLst>
              <a:ext uri="{FF2B5EF4-FFF2-40B4-BE49-F238E27FC236}">
                <a16:creationId xmlns:a16="http://schemas.microsoft.com/office/drawing/2014/main" id="{B5C125C9-56DA-4E23-89F6-FB6D5299F028}"/>
              </a:ext>
            </a:extLst>
          </p:cNvPr>
          <p:cNvSpPr/>
          <p:nvPr/>
        </p:nvSpPr>
        <p:spPr>
          <a:xfrm>
            <a:off x="550838" y="1224566"/>
            <a:ext cx="753100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Split data</a:t>
            </a:r>
            <a:endParaRPr lang="th-TH" sz="24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endParaRPr lang="th-TH" sz="24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17" name="Picture 6" descr="การ์ตูนจักรยานขนส่ง | องค์ประกอบกราฟฟิก แบบ PSD ดาวน์โหลดฟรี - Pikbest">
            <a:extLst>
              <a:ext uri="{FF2B5EF4-FFF2-40B4-BE49-F238E27FC236}">
                <a16:creationId xmlns:a16="http://schemas.microsoft.com/office/drawing/2014/main" id="{4213D19E-804F-4454-B499-FFB310EA68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081846" y="-18544"/>
            <a:ext cx="2609850" cy="175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สี่เหลี่ยมผืนผ้า: มุมมน 2">
            <a:extLst>
              <a:ext uri="{FF2B5EF4-FFF2-40B4-BE49-F238E27FC236}">
                <a16:creationId xmlns:a16="http://schemas.microsoft.com/office/drawing/2014/main" id="{22755191-599D-4672-BEA9-8A2FB25E4BC9}"/>
              </a:ext>
            </a:extLst>
          </p:cNvPr>
          <p:cNvSpPr/>
          <p:nvPr/>
        </p:nvSpPr>
        <p:spPr>
          <a:xfrm>
            <a:off x="634657" y="2360401"/>
            <a:ext cx="4618181" cy="581891"/>
          </a:xfrm>
          <a:prstGeom prst="roundRect">
            <a:avLst/>
          </a:prstGeom>
          <a:solidFill>
            <a:srgbClr val="63070A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" name="กล่องข้อความ 3">
            <a:extLst>
              <a:ext uri="{FF2B5EF4-FFF2-40B4-BE49-F238E27FC236}">
                <a16:creationId xmlns:a16="http://schemas.microsoft.com/office/drawing/2014/main" id="{FC15D20D-8B51-462C-AD14-01824E6F0FB0}"/>
              </a:ext>
            </a:extLst>
          </p:cNvPr>
          <p:cNvSpPr txBox="1"/>
          <p:nvPr/>
        </p:nvSpPr>
        <p:spPr>
          <a:xfrm>
            <a:off x="550838" y="2372202"/>
            <a:ext cx="43318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All data</a:t>
            </a:r>
            <a:endParaRPr lang="th-TH" b="1" dirty="0">
              <a:solidFill>
                <a:schemeClr val="bg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1" name="สี่เหลี่ยมผืนผ้า: มุมมน 10">
            <a:extLst>
              <a:ext uri="{FF2B5EF4-FFF2-40B4-BE49-F238E27FC236}">
                <a16:creationId xmlns:a16="http://schemas.microsoft.com/office/drawing/2014/main" id="{3C84425B-9D6E-4B0B-90A4-4854DB2B1D44}"/>
              </a:ext>
            </a:extLst>
          </p:cNvPr>
          <p:cNvSpPr/>
          <p:nvPr/>
        </p:nvSpPr>
        <p:spPr>
          <a:xfrm>
            <a:off x="634657" y="3143985"/>
            <a:ext cx="2438399" cy="52322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8" name="สี่เหลี่ยมผืนผ้า: มุมมน 17">
            <a:extLst>
              <a:ext uri="{FF2B5EF4-FFF2-40B4-BE49-F238E27FC236}">
                <a16:creationId xmlns:a16="http://schemas.microsoft.com/office/drawing/2014/main" id="{4EC45F08-9900-464B-93BF-12DF3F3A401A}"/>
              </a:ext>
            </a:extLst>
          </p:cNvPr>
          <p:cNvSpPr/>
          <p:nvPr/>
        </p:nvSpPr>
        <p:spPr>
          <a:xfrm>
            <a:off x="3055163" y="3152062"/>
            <a:ext cx="2197676" cy="52322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solidFill>
                <a:schemeClr val="bg1"/>
              </a:solidFill>
            </a:endParaRPr>
          </a:p>
        </p:txBody>
      </p:sp>
      <p:sp>
        <p:nvSpPr>
          <p:cNvPr id="12" name="กล่องข้อความ 11">
            <a:extLst>
              <a:ext uri="{FF2B5EF4-FFF2-40B4-BE49-F238E27FC236}">
                <a16:creationId xmlns:a16="http://schemas.microsoft.com/office/drawing/2014/main" id="{AD192BC6-78ED-414C-90BB-9A5E8E0CCB16}"/>
              </a:ext>
            </a:extLst>
          </p:cNvPr>
          <p:cNvSpPr txBox="1"/>
          <p:nvPr/>
        </p:nvSpPr>
        <p:spPr>
          <a:xfrm>
            <a:off x="1282539" y="3159548"/>
            <a:ext cx="20516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train set</a:t>
            </a:r>
            <a:endParaRPr lang="th-TH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9" name="กล่องข้อความ 18">
            <a:extLst>
              <a:ext uri="{FF2B5EF4-FFF2-40B4-BE49-F238E27FC236}">
                <a16:creationId xmlns:a16="http://schemas.microsoft.com/office/drawing/2014/main" id="{DA8C993A-2529-44A8-9828-034519633A5A}"/>
              </a:ext>
            </a:extLst>
          </p:cNvPr>
          <p:cNvSpPr txBox="1"/>
          <p:nvPr/>
        </p:nvSpPr>
        <p:spPr>
          <a:xfrm>
            <a:off x="3709566" y="3150340"/>
            <a:ext cx="20516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test set</a:t>
            </a:r>
            <a:endParaRPr lang="th-TH" dirty="0">
              <a:solidFill>
                <a:schemeClr val="bg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cxnSp>
        <p:nvCxnSpPr>
          <p:cNvPr id="21" name="ตัวเชื่อมต่อตรง 20">
            <a:extLst>
              <a:ext uri="{FF2B5EF4-FFF2-40B4-BE49-F238E27FC236}">
                <a16:creationId xmlns:a16="http://schemas.microsoft.com/office/drawing/2014/main" id="{5A9239BA-D517-47FD-86B9-27BD1C8B0461}"/>
              </a:ext>
            </a:extLst>
          </p:cNvPr>
          <p:cNvCxnSpPr>
            <a:cxnSpLocks/>
          </p:cNvCxnSpPr>
          <p:nvPr/>
        </p:nvCxnSpPr>
        <p:spPr>
          <a:xfrm>
            <a:off x="634657" y="3598074"/>
            <a:ext cx="489526" cy="560102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2" name="ตัวเชื่อมต่อตรง 21">
            <a:extLst>
              <a:ext uri="{FF2B5EF4-FFF2-40B4-BE49-F238E27FC236}">
                <a16:creationId xmlns:a16="http://schemas.microsoft.com/office/drawing/2014/main" id="{2FA02051-606A-41CD-82FE-E23CB40F9AFC}"/>
              </a:ext>
            </a:extLst>
          </p:cNvPr>
          <p:cNvCxnSpPr>
            <a:cxnSpLocks/>
          </p:cNvCxnSpPr>
          <p:nvPr/>
        </p:nvCxnSpPr>
        <p:spPr>
          <a:xfrm>
            <a:off x="3024911" y="3598074"/>
            <a:ext cx="721709" cy="600364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3" name="สี่เหลี่ยมผืนผ้า: มุมมน 22">
            <a:extLst>
              <a:ext uri="{FF2B5EF4-FFF2-40B4-BE49-F238E27FC236}">
                <a16:creationId xmlns:a16="http://schemas.microsoft.com/office/drawing/2014/main" id="{D4894445-FBCC-43F1-8A1A-CCBC4777041C}"/>
              </a:ext>
            </a:extLst>
          </p:cNvPr>
          <p:cNvSpPr/>
          <p:nvPr/>
        </p:nvSpPr>
        <p:spPr>
          <a:xfrm>
            <a:off x="1050292" y="4176852"/>
            <a:ext cx="1746059" cy="454089"/>
          </a:xfrm>
          <a:prstGeom prst="roundRect">
            <a:avLst/>
          </a:prstGeom>
          <a:solidFill>
            <a:srgbClr val="FF7C80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4" name="สี่เหลี่ยมผืนผ้า: มุมมน 23">
            <a:extLst>
              <a:ext uri="{FF2B5EF4-FFF2-40B4-BE49-F238E27FC236}">
                <a16:creationId xmlns:a16="http://schemas.microsoft.com/office/drawing/2014/main" id="{9E60FF12-67D4-4D1D-B73B-1A8038ADBB05}"/>
              </a:ext>
            </a:extLst>
          </p:cNvPr>
          <p:cNvSpPr/>
          <p:nvPr/>
        </p:nvSpPr>
        <p:spPr>
          <a:xfrm>
            <a:off x="2796352" y="4158176"/>
            <a:ext cx="950268" cy="454089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5" name="กล่องข้อความ 24">
            <a:extLst>
              <a:ext uri="{FF2B5EF4-FFF2-40B4-BE49-F238E27FC236}">
                <a16:creationId xmlns:a16="http://schemas.microsoft.com/office/drawing/2014/main" id="{2DBAF203-253F-402F-8474-895DDD0A1C91}"/>
              </a:ext>
            </a:extLst>
          </p:cNvPr>
          <p:cNvSpPr txBox="1"/>
          <p:nvPr/>
        </p:nvSpPr>
        <p:spPr>
          <a:xfrm>
            <a:off x="1272352" y="4203841"/>
            <a:ext cx="1323066" cy="40011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traintrain</a:t>
            </a:r>
            <a:r>
              <a:rPr lang="en-US" sz="2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set</a:t>
            </a:r>
            <a:endParaRPr lang="th-TH" sz="20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26" name="กล่องข้อความ 25">
            <a:extLst>
              <a:ext uri="{FF2B5EF4-FFF2-40B4-BE49-F238E27FC236}">
                <a16:creationId xmlns:a16="http://schemas.microsoft.com/office/drawing/2014/main" id="{A309732C-D3A6-4029-91D2-6BAE1B69DC7C}"/>
              </a:ext>
            </a:extLst>
          </p:cNvPr>
          <p:cNvSpPr txBox="1"/>
          <p:nvPr/>
        </p:nvSpPr>
        <p:spPr>
          <a:xfrm>
            <a:off x="2796352" y="4165662"/>
            <a:ext cx="10298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validation</a:t>
            </a:r>
            <a:endParaRPr lang="th-TH" sz="20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graphicFrame>
        <p:nvGraphicFramePr>
          <p:cNvPr id="37" name="ตาราง 37">
            <a:extLst>
              <a:ext uri="{FF2B5EF4-FFF2-40B4-BE49-F238E27FC236}">
                <a16:creationId xmlns:a16="http://schemas.microsoft.com/office/drawing/2014/main" id="{9D726351-2314-4E43-B7AD-A20427B17A75}"/>
              </a:ext>
            </a:extLst>
          </p:cNvPr>
          <p:cNvGraphicFramePr>
            <a:graphicFrameLocks noGrp="1"/>
          </p:cNvGraphicFramePr>
          <p:nvPr/>
        </p:nvGraphicFramePr>
        <p:xfrm>
          <a:off x="5560984" y="2942292"/>
          <a:ext cx="6086770" cy="3350041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608677">
                  <a:extLst>
                    <a:ext uri="{9D8B030D-6E8A-4147-A177-3AD203B41FA5}">
                      <a16:colId xmlns:a16="http://schemas.microsoft.com/office/drawing/2014/main" val="3010623337"/>
                    </a:ext>
                  </a:extLst>
                </a:gridCol>
                <a:gridCol w="608677">
                  <a:extLst>
                    <a:ext uri="{9D8B030D-6E8A-4147-A177-3AD203B41FA5}">
                      <a16:colId xmlns:a16="http://schemas.microsoft.com/office/drawing/2014/main" val="690871676"/>
                    </a:ext>
                  </a:extLst>
                </a:gridCol>
                <a:gridCol w="608677">
                  <a:extLst>
                    <a:ext uri="{9D8B030D-6E8A-4147-A177-3AD203B41FA5}">
                      <a16:colId xmlns:a16="http://schemas.microsoft.com/office/drawing/2014/main" val="940524343"/>
                    </a:ext>
                  </a:extLst>
                </a:gridCol>
                <a:gridCol w="608677">
                  <a:extLst>
                    <a:ext uri="{9D8B030D-6E8A-4147-A177-3AD203B41FA5}">
                      <a16:colId xmlns:a16="http://schemas.microsoft.com/office/drawing/2014/main" val="4013289699"/>
                    </a:ext>
                  </a:extLst>
                </a:gridCol>
                <a:gridCol w="608677">
                  <a:extLst>
                    <a:ext uri="{9D8B030D-6E8A-4147-A177-3AD203B41FA5}">
                      <a16:colId xmlns:a16="http://schemas.microsoft.com/office/drawing/2014/main" val="1329491021"/>
                    </a:ext>
                  </a:extLst>
                </a:gridCol>
                <a:gridCol w="608677">
                  <a:extLst>
                    <a:ext uri="{9D8B030D-6E8A-4147-A177-3AD203B41FA5}">
                      <a16:colId xmlns:a16="http://schemas.microsoft.com/office/drawing/2014/main" val="3217805920"/>
                    </a:ext>
                  </a:extLst>
                </a:gridCol>
                <a:gridCol w="586736">
                  <a:extLst>
                    <a:ext uri="{9D8B030D-6E8A-4147-A177-3AD203B41FA5}">
                      <a16:colId xmlns:a16="http://schemas.microsoft.com/office/drawing/2014/main" val="3424142766"/>
                    </a:ext>
                  </a:extLst>
                </a:gridCol>
                <a:gridCol w="638006">
                  <a:extLst>
                    <a:ext uri="{9D8B030D-6E8A-4147-A177-3AD203B41FA5}">
                      <a16:colId xmlns:a16="http://schemas.microsoft.com/office/drawing/2014/main" val="2558004812"/>
                    </a:ext>
                  </a:extLst>
                </a:gridCol>
                <a:gridCol w="601289">
                  <a:extLst>
                    <a:ext uri="{9D8B030D-6E8A-4147-A177-3AD203B41FA5}">
                      <a16:colId xmlns:a16="http://schemas.microsoft.com/office/drawing/2014/main" val="921855680"/>
                    </a:ext>
                  </a:extLst>
                </a:gridCol>
                <a:gridCol w="608677">
                  <a:extLst>
                    <a:ext uri="{9D8B030D-6E8A-4147-A177-3AD203B41FA5}">
                      <a16:colId xmlns:a16="http://schemas.microsoft.com/office/drawing/2014/main" val="1546241477"/>
                    </a:ext>
                  </a:extLst>
                </a:gridCol>
              </a:tblGrid>
              <a:tr h="332521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Validation</a:t>
                      </a:r>
                      <a:endParaRPr lang="th-TH" sz="1050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err="1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traintrain</a:t>
                      </a:r>
                      <a:endParaRPr lang="th-TH" sz="900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0" lang="en-US" sz="11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traintrain</a:t>
                      </a:r>
                      <a:endParaRPr lang="th-TH" sz="300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0" lang="en-US" sz="11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traintrain</a:t>
                      </a:r>
                      <a:endParaRPr lang="th-TH" sz="300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0" lang="en-US" sz="11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traintrain</a:t>
                      </a:r>
                      <a:endParaRPr lang="th-TH" sz="300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0" lang="en-US" sz="11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traintrain</a:t>
                      </a:r>
                      <a:endParaRPr lang="th-TH" sz="300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0" lang="en-US" sz="11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traintrain</a:t>
                      </a:r>
                      <a:endParaRPr lang="th-TH" sz="300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0" lang="en-US" sz="11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traintrain</a:t>
                      </a:r>
                      <a:endParaRPr lang="th-TH" sz="300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0" lang="en-US" sz="11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traintrain</a:t>
                      </a:r>
                      <a:endParaRPr lang="th-TH" sz="300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0" lang="en-US" sz="11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traintrain</a:t>
                      </a:r>
                      <a:endParaRPr lang="th-TH" sz="300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3420447"/>
                  </a:ext>
                </a:extLst>
              </a:tr>
              <a:tr h="32821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traintrain</a:t>
                      </a:r>
                      <a:endParaRPr lang="th-TH" sz="100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  <a:p>
                      <a:endParaRPr lang="th-TH" sz="800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Validation</a:t>
                      </a:r>
                      <a:endParaRPr lang="th-TH" sz="800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  <a:p>
                      <a:endParaRPr lang="th-TH" sz="800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0" lang="en-US" sz="11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traintrain</a:t>
                      </a:r>
                      <a:endParaRPr lang="th-TH" sz="300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0" lang="en-US" sz="11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traintrain</a:t>
                      </a:r>
                      <a:endParaRPr lang="th-TH" sz="300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0" lang="en-US" sz="11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traintrain</a:t>
                      </a:r>
                      <a:endParaRPr lang="th-TH" sz="300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0" lang="en-US" sz="11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traintrain</a:t>
                      </a:r>
                      <a:endParaRPr lang="th-TH" sz="300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0" lang="en-US" sz="11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traintrain</a:t>
                      </a:r>
                      <a:endParaRPr lang="th-TH" sz="300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0" lang="en-US" sz="11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traintrain</a:t>
                      </a:r>
                      <a:endParaRPr lang="th-TH" sz="300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0" lang="en-US" sz="11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traintrain</a:t>
                      </a:r>
                      <a:endParaRPr lang="th-TH" sz="300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0" lang="en-US" sz="11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traintrain</a:t>
                      </a:r>
                      <a:endParaRPr lang="th-TH" sz="300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0746719"/>
                  </a:ext>
                </a:extLst>
              </a:tr>
              <a:tr h="33252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traintrain</a:t>
                      </a:r>
                      <a:endParaRPr kumimoji="0" lang="th-TH" sz="3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H SarabunPSK" panose="020B0500040200020003" pitchFamily="34" charset="-34"/>
                        <a:ea typeface="+mn-ea"/>
                        <a:cs typeface="TH SarabunPSK" panose="020B0500040200020003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traintrain</a:t>
                      </a:r>
                      <a:endParaRPr kumimoji="0" lang="th-TH" sz="3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H SarabunPSK" panose="020B0500040200020003" pitchFamily="34" charset="-34"/>
                        <a:ea typeface="+mn-ea"/>
                        <a:cs typeface="TH SarabunPSK" panose="020B0500040200020003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Validation</a:t>
                      </a:r>
                      <a:endParaRPr lang="th-TH" sz="800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  <a:p>
                      <a:endParaRPr lang="th-TH" sz="800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0" lang="en-US" sz="11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traintrain</a:t>
                      </a:r>
                      <a:endParaRPr lang="th-TH" sz="300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0" lang="en-US" sz="11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traintrain</a:t>
                      </a:r>
                      <a:endParaRPr lang="th-TH" sz="300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0" lang="en-US" sz="11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traintrain</a:t>
                      </a:r>
                      <a:endParaRPr lang="th-TH" sz="300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0" lang="en-US" sz="11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traintrain</a:t>
                      </a:r>
                      <a:endParaRPr lang="th-TH" sz="300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0" lang="en-US" sz="11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traintrain</a:t>
                      </a:r>
                      <a:endParaRPr lang="th-TH" sz="300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0" lang="en-US" sz="11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traintrain</a:t>
                      </a:r>
                      <a:endParaRPr lang="th-TH" sz="300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0" lang="en-US" sz="11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traintrain</a:t>
                      </a:r>
                      <a:endParaRPr lang="th-TH" sz="300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3172669"/>
                  </a:ext>
                </a:extLst>
              </a:tr>
              <a:tr h="33252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traintrain</a:t>
                      </a:r>
                      <a:endParaRPr kumimoji="0" lang="th-TH" sz="3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H SarabunPSK" panose="020B0500040200020003" pitchFamily="34" charset="-34"/>
                        <a:ea typeface="+mn-ea"/>
                        <a:cs typeface="TH SarabunPSK" panose="020B0500040200020003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traintrain</a:t>
                      </a:r>
                      <a:endParaRPr kumimoji="0" lang="th-TH" sz="3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H SarabunPSK" panose="020B0500040200020003" pitchFamily="34" charset="-34"/>
                        <a:ea typeface="+mn-ea"/>
                        <a:cs typeface="TH SarabunPSK" panose="020B0500040200020003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traintrain</a:t>
                      </a:r>
                      <a:endParaRPr kumimoji="0" lang="th-TH" sz="3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H SarabunPSK" panose="020B0500040200020003" pitchFamily="34" charset="-34"/>
                        <a:ea typeface="+mn-ea"/>
                        <a:cs typeface="TH SarabunPSK" panose="020B0500040200020003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Validation</a:t>
                      </a:r>
                      <a:endParaRPr lang="th-TH" sz="800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  <a:p>
                      <a:endParaRPr lang="th-TH" sz="800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0" lang="en-US" sz="11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traintrain</a:t>
                      </a:r>
                      <a:endParaRPr lang="th-TH" sz="300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0" lang="en-US" sz="11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traintrain</a:t>
                      </a:r>
                      <a:endParaRPr lang="th-TH" sz="300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0" lang="en-US" sz="11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traintrain</a:t>
                      </a:r>
                      <a:endParaRPr lang="th-TH" sz="300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0" lang="en-US" sz="11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traintrain</a:t>
                      </a:r>
                      <a:endParaRPr lang="th-TH" sz="300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0" lang="en-US" sz="11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traintrain</a:t>
                      </a:r>
                      <a:endParaRPr lang="th-TH" sz="300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0" lang="en-US" sz="11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traintrain</a:t>
                      </a:r>
                      <a:endParaRPr lang="th-TH" sz="300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9820714"/>
                  </a:ext>
                </a:extLst>
              </a:tr>
              <a:tr h="33252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traintrain</a:t>
                      </a:r>
                      <a:endParaRPr kumimoji="0" lang="th-TH" sz="3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H SarabunPSK" panose="020B0500040200020003" pitchFamily="34" charset="-34"/>
                        <a:ea typeface="+mn-ea"/>
                        <a:cs typeface="TH SarabunPSK" panose="020B0500040200020003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traintrain</a:t>
                      </a:r>
                      <a:endParaRPr kumimoji="0" lang="th-TH" sz="3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H SarabunPSK" panose="020B0500040200020003" pitchFamily="34" charset="-34"/>
                        <a:ea typeface="+mn-ea"/>
                        <a:cs typeface="TH SarabunPSK" panose="020B0500040200020003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traintrain</a:t>
                      </a:r>
                      <a:endParaRPr kumimoji="0" lang="th-TH" sz="3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H SarabunPSK" panose="020B0500040200020003" pitchFamily="34" charset="-34"/>
                        <a:ea typeface="+mn-ea"/>
                        <a:cs typeface="TH SarabunPSK" panose="020B0500040200020003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traintrain</a:t>
                      </a:r>
                      <a:endParaRPr kumimoji="0" lang="th-TH" sz="3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H SarabunPSK" panose="020B0500040200020003" pitchFamily="34" charset="-34"/>
                        <a:ea typeface="+mn-ea"/>
                        <a:cs typeface="TH SarabunPSK" panose="020B0500040200020003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Validation</a:t>
                      </a:r>
                      <a:endParaRPr lang="th-TH" sz="800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  <a:p>
                      <a:endParaRPr lang="th-TH" sz="800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0" lang="en-US" sz="11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traintrain</a:t>
                      </a:r>
                      <a:endParaRPr lang="th-TH" sz="300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0" lang="en-US" sz="11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traintrain</a:t>
                      </a:r>
                      <a:endParaRPr lang="th-TH" sz="300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0" lang="en-US" sz="11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traintrain</a:t>
                      </a:r>
                      <a:endParaRPr lang="th-TH" sz="300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0" lang="en-US" sz="11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traintrain</a:t>
                      </a:r>
                      <a:endParaRPr lang="th-TH" sz="300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0" lang="en-US" sz="11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traintrain</a:t>
                      </a:r>
                      <a:endParaRPr lang="th-TH" sz="300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514693"/>
                  </a:ext>
                </a:extLst>
              </a:tr>
              <a:tr h="33252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traintrain</a:t>
                      </a:r>
                      <a:endParaRPr kumimoji="0" lang="th-TH" sz="3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H SarabunPSK" panose="020B0500040200020003" pitchFamily="34" charset="-34"/>
                        <a:ea typeface="+mn-ea"/>
                        <a:cs typeface="TH SarabunPSK" panose="020B0500040200020003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traintrain</a:t>
                      </a:r>
                      <a:endParaRPr kumimoji="0" lang="th-TH" sz="3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H SarabunPSK" panose="020B0500040200020003" pitchFamily="34" charset="-34"/>
                        <a:ea typeface="+mn-ea"/>
                        <a:cs typeface="TH SarabunPSK" panose="020B0500040200020003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traintrain</a:t>
                      </a:r>
                      <a:endParaRPr kumimoji="0" lang="th-TH" sz="3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H SarabunPSK" panose="020B0500040200020003" pitchFamily="34" charset="-34"/>
                        <a:ea typeface="+mn-ea"/>
                        <a:cs typeface="TH SarabunPSK" panose="020B0500040200020003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traintrain</a:t>
                      </a:r>
                      <a:endParaRPr kumimoji="0" lang="th-TH" sz="3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H SarabunPSK" panose="020B0500040200020003" pitchFamily="34" charset="-34"/>
                        <a:ea typeface="+mn-ea"/>
                        <a:cs typeface="TH SarabunPSK" panose="020B0500040200020003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traintrain</a:t>
                      </a:r>
                      <a:endParaRPr kumimoji="0" lang="th-TH" sz="3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H SarabunPSK" panose="020B0500040200020003" pitchFamily="34" charset="-34"/>
                        <a:ea typeface="+mn-ea"/>
                        <a:cs typeface="TH SarabunPSK" panose="020B0500040200020003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Validation</a:t>
                      </a:r>
                      <a:endParaRPr lang="th-TH" sz="800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  <a:p>
                      <a:endParaRPr lang="th-TH" sz="800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0" lang="en-US" sz="11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traintrain</a:t>
                      </a:r>
                      <a:endParaRPr lang="th-TH" sz="300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0" lang="en-US" sz="11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traintrain</a:t>
                      </a:r>
                      <a:endParaRPr lang="th-TH" sz="300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0" lang="en-US" sz="11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traintrain</a:t>
                      </a:r>
                      <a:endParaRPr lang="th-TH" sz="300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0" lang="en-US" sz="11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traintrain</a:t>
                      </a:r>
                      <a:endParaRPr lang="th-TH" sz="300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8221780"/>
                  </a:ext>
                </a:extLst>
              </a:tr>
              <a:tr h="33252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traintrain</a:t>
                      </a:r>
                      <a:endParaRPr kumimoji="0" lang="th-TH" sz="3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H SarabunPSK" panose="020B0500040200020003" pitchFamily="34" charset="-34"/>
                        <a:ea typeface="+mn-ea"/>
                        <a:cs typeface="TH SarabunPSK" panose="020B0500040200020003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traintrain</a:t>
                      </a:r>
                      <a:endParaRPr kumimoji="0" lang="th-TH" sz="3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H SarabunPSK" panose="020B0500040200020003" pitchFamily="34" charset="-34"/>
                        <a:ea typeface="+mn-ea"/>
                        <a:cs typeface="TH SarabunPSK" panose="020B0500040200020003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traintrain</a:t>
                      </a:r>
                      <a:endParaRPr kumimoji="0" lang="th-TH" sz="3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H SarabunPSK" panose="020B0500040200020003" pitchFamily="34" charset="-34"/>
                        <a:ea typeface="+mn-ea"/>
                        <a:cs typeface="TH SarabunPSK" panose="020B0500040200020003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traintrain</a:t>
                      </a:r>
                      <a:endParaRPr kumimoji="0" lang="th-TH" sz="3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H SarabunPSK" panose="020B0500040200020003" pitchFamily="34" charset="-34"/>
                        <a:ea typeface="+mn-ea"/>
                        <a:cs typeface="TH SarabunPSK" panose="020B0500040200020003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traintrain</a:t>
                      </a:r>
                      <a:endParaRPr kumimoji="0" lang="th-TH" sz="3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H SarabunPSK" panose="020B0500040200020003" pitchFamily="34" charset="-34"/>
                        <a:ea typeface="+mn-ea"/>
                        <a:cs typeface="TH SarabunPSK" panose="020B0500040200020003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traintrain</a:t>
                      </a:r>
                      <a:endParaRPr kumimoji="0" lang="th-TH" sz="3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H SarabunPSK" panose="020B0500040200020003" pitchFamily="34" charset="-34"/>
                        <a:ea typeface="+mn-ea"/>
                        <a:cs typeface="TH SarabunPSK" panose="020B0500040200020003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Validation</a:t>
                      </a:r>
                      <a:endParaRPr lang="th-TH" sz="800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  <a:p>
                      <a:endParaRPr lang="th-TH" sz="800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0" lang="en-US" sz="11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traintrain</a:t>
                      </a:r>
                      <a:endParaRPr lang="th-TH" sz="300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0" lang="en-US" sz="11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traintrain</a:t>
                      </a:r>
                      <a:endParaRPr lang="th-TH" sz="300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0" lang="en-US" sz="11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traintrain</a:t>
                      </a:r>
                      <a:endParaRPr lang="th-TH" sz="300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2329242"/>
                  </a:ext>
                </a:extLst>
              </a:tr>
              <a:tr h="33252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traintrain</a:t>
                      </a:r>
                      <a:endParaRPr kumimoji="0" lang="th-TH" sz="3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H SarabunPSK" panose="020B0500040200020003" pitchFamily="34" charset="-34"/>
                        <a:ea typeface="+mn-ea"/>
                        <a:cs typeface="TH SarabunPSK" panose="020B0500040200020003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traintrain</a:t>
                      </a:r>
                      <a:endParaRPr kumimoji="0" lang="th-TH" sz="3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H SarabunPSK" panose="020B0500040200020003" pitchFamily="34" charset="-34"/>
                        <a:ea typeface="+mn-ea"/>
                        <a:cs typeface="TH SarabunPSK" panose="020B0500040200020003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traintrain</a:t>
                      </a:r>
                      <a:endParaRPr kumimoji="0" lang="th-TH" sz="3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H SarabunPSK" panose="020B0500040200020003" pitchFamily="34" charset="-34"/>
                        <a:ea typeface="+mn-ea"/>
                        <a:cs typeface="TH SarabunPSK" panose="020B0500040200020003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traintrain</a:t>
                      </a:r>
                      <a:endParaRPr kumimoji="0" lang="th-TH" sz="3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H SarabunPSK" panose="020B0500040200020003" pitchFamily="34" charset="-34"/>
                        <a:ea typeface="+mn-ea"/>
                        <a:cs typeface="TH SarabunPSK" panose="020B0500040200020003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traintrain</a:t>
                      </a:r>
                      <a:endParaRPr kumimoji="0" lang="th-TH" sz="3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H SarabunPSK" panose="020B0500040200020003" pitchFamily="34" charset="-34"/>
                        <a:ea typeface="+mn-ea"/>
                        <a:cs typeface="TH SarabunPSK" panose="020B0500040200020003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traintrain</a:t>
                      </a:r>
                      <a:endParaRPr kumimoji="0" lang="th-TH" sz="3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H SarabunPSK" panose="020B0500040200020003" pitchFamily="34" charset="-34"/>
                        <a:ea typeface="+mn-ea"/>
                        <a:cs typeface="TH SarabunPSK" panose="020B0500040200020003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traintrain</a:t>
                      </a:r>
                      <a:endParaRPr kumimoji="0" lang="th-TH" sz="3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H SarabunPSK" panose="020B0500040200020003" pitchFamily="34" charset="-34"/>
                        <a:ea typeface="+mn-ea"/>
                        <a:cs typeface="TH SarabunPSK" panose="020B0500040200020003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Validation</a:t>
                      </a:r>
                      <a:endParaRPr lang="th-TH" sz="800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  <a:p>
                      <a:endParaRPr lang="th-TH" sz="800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0" lang="en-US" sz="11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traintrain</a:t>
                      </a:r>
                      <a:endParaRPr lang="th-TH" sz="300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0" lang="en-US" sz="11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traintrain</a:t>
                      </a:r>
                      <a:endParaRPr lang="th-TH" sz="300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9849940"/>
                  </a:ext>
                </a:extLst>
              </a:tr>
              <a:tr h="33252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traintrain</a:t>
                      </a:r>
                      <a:endParaRPr kumimoji="0" lang="th-TH" sz="3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H SarabunPSK" panose="020B0500040200020003" pitchFamily="34" charset="-34"/>
                        <a:ea typeface="+mn-ea"/>
                        <a:cs typeface="TH SarabunPSK" panose="020B0500040200020003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traintrain</a:t>
                      </a:r>
                      <a:endParaRPr kumimoji="0" lang="th-TH" sz="3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H SarabunPSK" panose="020B0500040200020003" pitchFamily="34" charset="-34"/>
                        <a:ea typeface="+mn-ea"/>
                        <a:cs typeface="TH SarabunPSK" panose="020B0500040200020003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traintrain</a:t>
                      </a:r>
                      <a:endParaRPr kumimoji="0" lang="th-TH" sz="3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H SarabunPSK" panose="020B0500040200020003" pitchFamily="34" charset="-34"/>
                        <a:ea typeface="+mn-ea"/>
                        <a:cs typeface="TH SarabunPSK" panose="020B0500040200020003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traintrain</a:t>
                      </a:r>
                      <a:endParaRPr kumimoji="0" lang="th-TH" sz="3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H SarabunPSK" panose="020B0500040200020003" pitchFamily="34" charset="-34"/>
                        <a:ea typeface="+mn-ea"/>
                        <a:cs typeface="TH SarabunPSK" panose="020B0500040200020003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traintrain</a:t>
                      </a:r>
                      <a:endParaRPr kumimoji="0" lang="th-TH" sz="3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H SarabunPSK" panose="020B0500040200020003" pitchFamily="34" charset="-34"/>
                        <a:ea typeface="+mn-ea"/>
                        <a:cs typeface="TH SarabunPSK" panose="020B0500040200020003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traintrain</a:t>
                      </a:r>
                      <a:endParaRPr kumimoji="0" lang="th-TH" sz="3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H SarabunPSK" panose="020B0500040200020003" pitchFamily="34" charset="-34"/>
                        <a:ea typeface="+mn-ea"/>
                        <a:cs typeface="TH SarabunPSK" panose="020B0500040200020003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traintrain</a:t>
                      </a:r>
                      <a:endParaRPr kumimoji="0" lang="th-TH" sz="3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H SarabunPSK" panose="020B0500040200020003" pitchFamily="34" charset="-34"/>
                        <a:ea typeface="+mn-ea"/>
                        <a:cs typeface="TH SarabunPSK" panose="020B0500040200020003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traintrain</a:t>
                      </a:r>
                      <a:endParaRPr kumimoji="0" lang="th-TH" sz="3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H SarabunPSK" panose="020B0500040200020003" pitchFamily="34" charset="-34"/>
                        <a:ea typeface="+mn-ea"/>
                        <a:cs typeface="TH SarabunPSK" panose="020B0500040200020003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Validation</a:t>
                      </a:r>
                      <a:endParaRPr lang="th-TH" sz="800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  <a:p>
                      <a:endParaRPr lang="th-TH" sz="800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traintrain</a:t>
                      </a:r>
                      <a:endParaRPr lang="th-TH" sz="100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  <a:p>
                      <a:endParaRPr lang="th-TH" sz="800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403083"/>
                  </a:ext>
                </a:extLst>
              </a:tr>
              <a:tr h="33252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traintrain</a:t>
                      </a:r>
                      <a:endParaRPr kumimoji="0" lang="th-TH" sz="3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H SarabunPSK" panose="020B0500040200020003" pitchFamily="34" charset="-34"/>
                        <a:ea typeface="+mn-ea"/>
                        <a:cs typeface="TH SarabunPSK" panose="020B0500040200020003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traintrain</a:t>
                      </a:r>
                      <a:endParaRPr kumimoji="0" lang="th-TH" sz="3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H SarabunPSK" panose="020B0500040200020003" pitchFamily="34" charset="-34"/>
                        <a:ea typeface="+mn-ea"/>
                        <a:cs typeface="TH SarabunPSK" panose="020B0500040200020003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traintrain</a:t>
                      </a:r>
                      <a:endParaRPr kumimoji="0" lang="th-TH" sz="3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H SarabunPSK" panose="020B0500040200020003" pitchFamily="34" charset="-34"/>
                        <a:ea typeface="+mn-ea"/>
                        <a:cs typeface="TH SarabunPSK" panose="020B0500040200020003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traintrain</a:t>
                      </a:r>
                      <a:endParaRPr kumimoji="0" lang="th-TH" sz="3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H SarabunPSK" panose="020B0500040200020003" pitchFamily="34" charset="-34"/>
                        <a:ea typeface="+mn-ea"/>
                        <a:cs typeface="TH SarabunPSK" panose="020B0500040200020003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traintrain</a:t>
                      </a:r>
                      <a:endParaRPr kumimoji="0" lang="th-TH" sz="3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H SarabunPSK" panose="020B0500040200020003" pitchFamily="34" charset="-34"/>
                        <a:ea typeface="+mn-ea"/>
                        <a:cs typeface="TH SarabunPSK" panose="020B0500040200020003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traintrain</a:t>
                      </a:r>
                      <a:endParaRPr kumimoji="0" lang="th-TH" sz="3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H SarabunPSK" panose="020B0500040200020003" pitchFamily="34" charset="-34"/>
                        <a:ea typeface="+mn-ea"/>
                        <a:cs typeface="TH SarabunPSK" panose="020B0500040200020003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traintrain</a:t>
                      </a:r>
                      <a:endParaRPr kumimoji="0" lang="th-TH" sz="3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H SarabunPSK" panose="020B0500040200020003" pitchFamily="34" charset="-34"/>
                        <a:ea typeface="+mn-ea"/>
                        <a:cs typeface="TH SarabunPSK" panose="020B0500040200020003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traintrain</a:t>
                      </a:r>
                      <a:endParaRPr kumimoji="0" lang="th-TH" sz="3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H SarabunPSK" panose="020B0500040200020003" pitchFamily="34" charset="-34"/>
                        <a:ea typeface="+mn-ea"/>
                        <a:cs typeface="TH SarabunPSK" panose="020B0500040200020003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H SarabunPSK" panose="020B0500040200020003" pitchFamily="34" charset="-34"/>
                          <a:ea typeface="+mn-ea"/>
                          <a:cs typeface="TH SarabunPSK" panose="020B0500040200020003" pitchFamily="34" charset="-34"/>
                        </a:rPr>
                        <a:t>traintrain</a:t>
                      </a:r>
                      <a:endParaRPr lang="th-TH" sz="100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  <a:p>
                      <a:endParaRPr lang="th-TH" sz="800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Validation</a:t>
                      </a:r>
                      <a:endParaRPr lang="th-TH" sz="800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  <a:p>
                      <a:endParaRPr lang="th-TH" sz="800" dirty="0"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11995017"/>
                  </a:ext>
                </a:extLst>
              </a:tr>
            </a:tbl>
          </a:graphicData>
        </a:graphic>
      </p:graphicFrame>
      <p:sp>
        <p:nvSpPr>
          <p:cNvPr id="39" name="วงเล็บปีกกาขวา 38">
            <a:extLst>
              <a:ext uri="{FF2B5EF4-FFF2-40B4-BE49-F238E27FC236}">
                <a16:creationId xmlns:a16="http://schemas.microsoft.com/office/drawing/2014/main" id="{32F6F996-2BC1-41DC-9B59-DFC08F9A0F62}"/>
              </a:ext>
            </a:extLst>
          </p:cNvPr>
          <p:cNvSpPr/>
          <p:nvPr/>
        </p:nvSpPr>
        <p:spPr>
          <a:xfrm>
            <a:off x="4268834" y="3947602"/>
            <a:ext cx="384967" cy="912588"/>
          </a:xfrm>
          <a:prstGeom prst="rightBrac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9980005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6">
            <a:extLst>
              <a:ext uri="{FF2B5EF4-FFF2-40B4-BE49-F238E27FC236}">
                <a16:creationId xmlns:a16="http://schemas.microsoft.com/office/drawing/2014/main" id="{C14F4AA2-BA01-4E29-829C-3F9E21E1622F}"/>
              </a:ext>
            </a:extLst>
          </p:cNvPr>
          <p:cNvSpPr/>
          <p:nvPr/>
        </p:nvSpPr>
        <p:spPr>
          <a:xfrm>
            <a:off x="0" y="206364"/>
            <a:ext cx="5079999" cy="718575"/>
          </a:xfrm>
          <a:prstGeom prst="homePlate">
            <a:avLst/>
          </a:prstGeom>
          <a:solidFill>
            <a:srgbClr val="63070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/>
            <a:r>
              <a:rPr kumimoji="0" lang="th-TH" sz="3600" i="0" u="none" strike="noStrike" kern="1200" normalizeH="0" baseline="0" noProof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TH SarabunPSK" panose="020B0500040200020003" pitchFamily="34" charset="-34"/>
                <a:ea typeface="Arial Unicode MS"/>
                <a:cs typeface="TH SarabunPSK" panose="020B0500040200020003" pitchFamily="34" charset="-34"/>
              </a:rPr>
              <a:t>สร้างและวัดประสิทธิภาพโมเดล</a:t>
            </a:r>
            <a:endParaRPr kumimoji="0" lang="en-US" sz="3600" i="0" u="none" strike="noStrike" kern="1200" normalizeH="0" baseline="0" noProof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LnTx/>
              <a:uFillTx/>
              <a:latin typeface="TH SarabunPSK" panose="020B0500040200020003" pitchFamily="34" charset="-34"/>
              <a:ea typeface="Arial Unicode MS"/>
              <a:cs typeface="TH SarabunPSK" panose="020B0500040200020003" pitchFamily="34" charset="-34"/>
            </a:endParaRPr>
          </a:p>
        </p:txBody>
      </p:sp>
      <p:sp>
        <p:nvSpPr>
          <p:cNvPr id="54" name="ลูกศร: รูปห้าเหลี่ยม 53">
            <a:extLst>
              <a:ext uri="{FF2B5EF4-FFF2-40B4-BE49-F238E27FC236}">
                <a16:creationId xmlns:a16="http://schemas.microsoft.com/office/drawing/2014/main" id="{0A2D04EB-790A-4A47-BBCC-195B5C889C4B}"/>
              </a:ext>
            </a:extLst>
          </p:cNvPr>
          <p:cNvSpPr/>
          <p:nvPr/>
        </p:nvSpPr>
        <p:spPr>
          <a:xfrm rot="10800000">
            <a:off x="2550896" y="3158397"/>
            <a:ext cx="7334841" cy="792339"/>
          </a:xfrm>
          <a:prstGeom prst="homePlate">
            <a:avLst/>
          </a:prstGeom>
          <a:solidFill>
            <a:srgbClr val="63070A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solidFill>
                <a:schemeClr val="bg1"/>
              </a:solidFill>
            </a:endParaRPr>
          </a:p>
        </p:txBody>
      </p:sp>
      <p:sp>
        <p:nvSpPr>
          <p:cNvPr id="56" name="ลูกศร: รูปห้าเหลี่ยม 55">
            <a:extLst>
              <a:ext uri="{FF2B5EF4-FFF2-40B4-BE49-F238E27FC236}">
                <a16:creationId xmlns:a16="http://schemas.microsoft.com/office/drawing/2014/main" id="{AC3C649E-4133-4714-B3C0-CD72F9D5EB64}"/>
              </a:ext>
            </a:extLst>
          </p:cNvPr>
          <p:cNvSpPr/>
          <p:nvPr/>
        </p:nvSpPr>
        <p:spPr>
          <a:xfrm rot="10800000">
            <a:off x="2539997" y="1686266"/>
            <a:ext cx="7334841" cy="954993"/>
          </a:xfrm>
          <a:prstGeom prst="homePlate">
            <a:avLst/>
          </a:prstGeom>
          <a:solidFill>
            <a:srgbClr val="63070A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1CDB929A-853F-41B3-B12C-9D9F42ECB00D}"/>
              </a:ext>
            </a:extLst>
          </p:cNvPr>
          <p:cNvGrpSpPr/>
          <p:nvPr/>
        </p:nvGrpSpPr>
        <p:grpSpPr>
          <a:xfrm>
            <a:off x="9896646" y="3518772"/>
            <a:ext cx="2721535" cy="2661451"/>
            <a:chOff x="395536" y="1376189"/>
            <a:chExt cx="3286833" cy="3490091"/>
          </a:xfrm>
        </p:grpSpPr>
        <p:grpSp>
          <p:nvGrpSpPr>
            <p:cNvPr id="71" name="Group 3">
              <a:extLst>
                <a:ext uri="{FF2B5EF4-FFF2-40B4-BE49-F238E27FC236}">
                  <a16:creationId xmlns:a16="http://schemas.microsoft.com/office/drawing/2014/main" id="{B53FC97E-F72B-4B3C-9B70-5E137F92E7D5}"/>
                </a:ext>
              </a:extLst>
            </p:cNvPr>
            <p:cNvGrpSpPr/>
            <p:nvPr/>
          </p:nvGrpSpPr>
          <p:grpSpPr>
            <a:xfrm>
              <a:off x="395536" y="1376189"/>
              <a:ext cx="3286833" cy="3490091"/>
              <a:chOff x="4848046" y="3681671"/>
              <a:chExt cx="2758049" cy="2928608"/>
            </a:xfrm>
            <a:solidFill>
              <a:srgbClr val="797B4F"/>
            </a:solidFill>
          </p:grpSpPr>
          <p:sp>
            <p:nvSpPr>
              <p:cNvPr id="127" name="Rounded Rectangle 4">
                <a:extLst>
                  <a:ext uri="{FF2B5EF4-FFF2-40B4-BE49-F238E27FC236}">
                    <a16:creationId xmlns:a16="http://schemas.microsoft.com/office/drawing/2014/main" id="{E966B7DF-C22C-4A99-94C7-AB5ECD23AAD3}"/>
                  </a:ext>
                </a:extLst>
              </p:cNvPr>
              <p:cNvSpPr/>
              <p:nvPr/>
            </p:nvSpPr>
            <p:spPr>
              <a:xfrm>
                <a:off x="5903273" y="6071006"/>
                <a:ext cx="631463" cy="131555"/>
              </a:xfrm>
              <a:prstGeom prst="roundRect">
                <a:avLst>
                  <a:gd name="adj" fmla="val 5000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8" name="Rounded Rectangle 5">
                <a:extLst>
                  <a:ext uri="{FF2B5EF4-FFF2-40B4-BE49-F238E27FC236}">
                    <a16:creationId xmlns:a16="http://schemas.microsoft.com/office/drawing/2014/main" id="{85064825-8F82-435F-B90A-0DF548F917B2}"/>
                  </a:ext>
                </a:extLst>
              </p:cNvPr>
              <p:cNvSpPr/>
              <p:nvPr/>
            </p:nvSpPr>
            <p:spPr>
              <a:xfrm>
                <a:off x="5929584" y="6274865"/>
                <a:ext cx="578841" cy="131555"/>
              </a:xfrm>
              <a:prstGeom prst="roundRect">
                <a:avLst>
                  <a:gd name="adj" fmla="val 5000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9" name="Rounded Rectangle 6">
                <a:extLst>
                  <a:ext uri="{FF2B5EF4-FFF2-40B4-BE49-F238E27FC236}">
                    <a16:creationId xmlns:a16="http://schemas.microsoft.com/office/drawing/2014/main" id="{2CDE35FB-35FD-4184-8622-6C3C5D2EE8EE}"/>
                  </a:ext>
                </a:extLst>
              </p:cNvPr>
              <p:cNvSpPr/>
              <p:nvPr/>
            </p:nvSpPr>
            <p:spPr>
              <a:xfrm>
                <a:off x="5982205" y="6478724"/>
                <a:ext cx="473597" cy="131555"/>
              </a:xfrm>
              <a:prstGeom prst="roundRect">
                <a:avLst>
                  <a:gd name="adj" fmla="val 5000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0" name="Rounded Rectangle 7">
                <a:extLst>
                  <a:ext uri="{FF2B5EF4-FFF2-40B4-BE49-F238E27FC236}">
                    <a16:creationId xmlns:a16="http://schemas.microsoft.com/office/drawing/2014/main" id="{1A0AE35B-9F76-4D27-8C22-A02B2EF111EE}"/>
                  </a:ext>
                </a:extLst>
              </p:cNvPr>
              <p:cNvSpPr/>
              <p:nvPr/>
            </p:nvSpPr>
            <p:spPr>
              <a:xfrm rot="2700000">
                <a:off x="7086448" y="4038815"/>
                <a:ext cx="144000" cy="360000"/>
              </a:xfrm>
              <a:prstGeom prst="roundRect">
                <a:avLst>
                  <a:gd name="adj" fmla="val 50000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31" name="Rounded Rectangle 8">
                <a:extLst>
                  <a:ext uri="{FF2B5EF4-FFF2-40B4-BE49-F238E27FC236}">
                    <a16:creationId xmlns:a16="http://schemas.microsoft.com/office/drawing/2014/main" id="{5FA277CC-C2D7-4A71-A4C4-4382CC046AFC}"/>
                  </a:ext>
                </a:extLst>
              </p:cNvPr>
              <p:cNvSpPr/>
              <p:nvPr/>
            </p:nvSpPr>
            <p:spPr>
              <a:xfrm rot="18900000" flipH="1">
                <a:off x="5218102" y="4038815"/>
                <a:ext cx="144000" cy="360000"/>
              </a:xfrm>
              <a:prstGeom prst="roundRect">
                <a:avLst>
                  <a:gd name="adj" fmla="val 50000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32" name="Rounded Rectangle 9">
                <a:extLst>
                  <a:ext uri="{FF2B5EF4-FFF2-40B4-BE49-F238E27FC236}">
                    <a16:creationId xmlns:a16="http://schemas.microsoft.com/office/drawing/2014/main" id="{3B3AE926-BED1-4749-8C99-8E2A0AA666FC}"/>
                  </a:ext>
                </a:extLst>
              </p:cNvPr>
              <p:cNvSpPr/>
              <p:nvPr/>
            </p:nvSpPr>
            <p:spPr>
              <a:xfrm>
                <a:off x="6155070" y="3681671"/>
                <a:ext cx="144000" cy="360000"/>
              </a:xfrm>
              <a:prstGeom prst="roundRect">
                <a:avLst>
                  <a:gd name="adj" fmla="val 50000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33" name="Rounded Rectangle 10">
                <a:extLst>
                  <a:ext uri="{FF2B5EF4-FFF2-40B4-BE49-F238E27FC236}">
                    <a16:creationId xmlns:a16="http://schemas.microsoft.com/office/drawing/2014/main" id="{6F71E468-3A5F-45B4-B112-76F0B4D4B389}"/>
                  </a:ext>
                </a:extLst>
              </p:cNvPr>
              <p:cNvSpPr/>
              <p:nvPr/>
            </p:nvSpPr>
            <p:spPr>
              <a:xfrm rot="5400000">
                <a:off x="7354095" y="4745637"/>
                <a:ext cx="144000" cy="360000"/>
              </a:xfrm>
              <a:prstGeom prst="roundRect">
                <a:avLst>
                  <a:gd name="adj" fmla="val 50000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4" name="Rounded Rectangle 11">
                <a:extLst>
                  <a:ext uri="{FF2B5EF4-FFF2-40B4-BE49-F238E27FC236}">
                    <a16:creationId xmlns:a16="http://schemas.microsoft.com/office/drawing/2014/main" id="{DE70032C-EB5C-429A-AF20-7CC23ADE0426}"/>
                  </a:ext>
                </a:extLst>
              </p:cNvPr>
              <p:cNvSpPr/>
              <p:nvPr/>
            </p:nvSpPr>
            <p:spPr>
              <a:xfrm rot="16200000" flipH="1">
                <a:off x="4956046" y="4745638"/>
                <a:ext cx="144000" cy="360000"/>
              </a:xfrm>
              <a:prstGeom prst="roundRect">
                <a:avLst>
                  <a:gd name="adj" fmla="val 50000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72" name="Group 12">
              <a:extLst>
                <a:ext uri="{FF2B5EF4-FFF2-40B4-BE49-F238E27FC236}">
                  <a16:creationId xmlns:a16="http://schemas.microsoft.com/office/drawing/2014/main" id="{9A68F58C-3177-4878-8567-46A21E112788}"/>
                </a:ext>
              </a:extLst>
            </p:cNvPr>
            <p:cNvGrpSpPr/>
            <p:nvPr/>
          </p:nvGrpSpPr>
          <p:grpSpPr>
            <a:xfrm>
              <a:off x="1195903" y="1998538"/>
              <a:ext cx="1670013" cy="2047118"/>
              <a:chOff x="1195903" y="1537915"/>
              <a:chExt cx="1670013" cy="2047118"/>
            </a:xfrm>
            <a:solidFill>
              <a:srgbClr val="797B4F"/>
            </a:solidFill>
          </p:grpSpPr>
          <p:sp>
            <p:nvSpPr>
              <p:cNvPr id="73" name="Oval 21">
                <a:extLst>
                  <a:ext uri="{FF2B5EF4-FFF2-40B4-BE49-F238E27FC236}">
                    <a16:creationId xmlns:a16="http://schemas.microsoft.com/office/drawing/2014/main" id="{4FA266F8-650C-410E-8AEB-1161A81BEC3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414470" y="1768048"/>
                <a:ext cx="264724" cy="266936"/>
              </a:xfrm>
              <a:custGeom>
                <a:avLst/>
                <a:gdLst/>
                <a:ahLst/>
                <a:cxnLst/>
                <a:rect l="l" t="t" r="r" b="b"/>
                <a:pathLst>
                  <a:path w="1652142" h="1665940">
                    <a:moveTo>
                      <a:pt x="898689" y="548008"/>
                    </a:moveTo>
                    <a:cubicBezTo>
                      <a:pt x="737950" y="504938"/>
                      <a:pt x="572731" y="600328"/>
                      <a:pt x="529661" y="761066"/>
                    </a:cubicBezTo>
                    <a:cubicBezTo>
                      <a:pt x="486591" y="921805"/>
                      <a:pt x="581980" y="1087025"/>
                      <a:pt x="742719" y="1130094"/>
                    </a:cubicBezTo>
                    <a:cubicBezTo>
                      <a:pt x="903458" y="1173164"/>
                      <a:pt x="1068677" y="1077775"/>
                      <a:pt x="1111747" y="917036"/>
                    </a:cubicBezTo>
                    <a:cubicBezTo>
                      <a:pt x="1154817" y="756297"/>
                      <a:pt x="1059428" y="591077"/>
                      <a:pt x="898689" y="548008"/>
                    </a:cubicBezTo>
                    <a:close/>
                    <a:moveTo>
                      <a:pt x="952303" y="347916"/>
                    </a:moveTo>
                    <a:cubicBezTo>
                      <a:pt x="1223549" y="420596"/>
                      <a:pt x="1384519" y="699404"/>
                      <a:pt x="1311839" y="970650"/>
                    </a:cubicBezTo>
                    <a:cubicBezTo>
                      <a:pt x="1239159" y="1241896"/>
                      <a:pt x="960351" y="1402866"/>
                      <a:pt x="689105" y="1330186"/>
                    </a:cubicBezTo>
                    <a:cubicBezTo>
                      <a:pt x="417859" y="1257506"/>
                      <a:pt x="256889" y="978698"/>
                      <a:pt x="329569" y="707451"/>
                    </a:cubicBezTo>
                    <a:cubicBezTo>
                      <a:pt x="402249" y="436205"/>
                      <a:pt x="681057" y="275235"/>
                      <a:pt x="952303" y="347916"/>
                    </a:cubicBezTo>
                    <a:close/>
                    <a:moveTo>
                      <a:pt x="971799" y="275155"/>
                    </a:moveTo>
                    <a:cubicBezTo>
                      <a:pt x="660368" y="191707"/>
                      <a:pt x="340256" y="376524"/>
                      <a:pt x="256808" y="687955"/>
                    </a:cubicBezTo>
                    <a:cubicBezTo>
                      <a:pt x="173361" y="999387"/>
                      <a:pt x="358178" y="1319499"/>
                      <a:pt x="669609" y="1402947"/>
                    </a:cubicBezTo>
                    <a:cubicBezTo>
                      <a:pt x="981040" y="1486395"/>
                      <a:pt x="1301152" y="1301577"/>
                      <a:pt x="1384600" y="990146"/>
                    </a:cubicBezTo>
                    <a:cubicBezTo>
                      <a:pt x="1468047" y="678715"/>
                      <a:pt x="1283230" y="358603"/>
                      <a:pt x="971799" y="275155"/>
                    </a:cubicBezTo>
                    <a:close/>
                    <a:moveTo>
                      <a:pt x="1652142" y="394531"/>
                    </a:moveTo>
                    <a:lnTo>
                      <a:pt x="1649662" y="403784"/>
                    </a:lnTo>
                    <a:lnTo>
                      <a:pt x="1647140" y="399895"/>
                    </a:lnTo>
                    <a:close/>
                    <a:moveTo>
                      <a:pt x="1158157" y="65026"/>
                    </a:moveTo>
                    <a:lnTo>
                      <a:pt x="1154679" y="271718"/>
                    </a:lnTo>
                    <a:lnTo>
                      <a:pt x="1148331" y="270017"/>
                    </a:lnTo>
                    <a:cubicBezTo>
                      <a:pt x="1200055" y="299127"/>
                      <a:pt x="1246804" y="334821"/>
                      <a:pt x="1286346" y="377149"/>
                    </a:cubicBezTo>
                    <a:lnTo>
                      <a:pt x="1470353" y="331395"/>
                    </a:lnTo>
                    <a:lnTo>
                      <a:pt x="1588305" y="553229"/>
                    </a:lnTo>
                    <a:lnTo>
                      <a:pt x="1457194" y="671432"/>
                    </a:lnTo>
                    <a:cubicBezTo>
                      <a:pt x="1473630" y="731297"/>
                      <a:pt x="1481376" y="793983"/>
                      <a:pt x="1478595" y="857704"/>
                    </a:cubicBezTo>
                    <a:lnTo>
                      <a:pt x="1642362" y="948616"/>
                    </a:lnTo>
                    <a:lnTo>
                      <a:pt x="1577335" y="1191298"/>
                    </a:lnTo>
                    <a:lnTo>
                      <a:pt x="1378614" y="1187955"/>
                    </a:lnTo>
                    <a:cubicBezTo>
                      <a:pt x="1353489" y="1229936"/>
                      <a:pt x="1323048" y="1267799"/>
                      <a:pt x="1288939" y="1301599"/>
                    </a:cubicBezTo>
                    <a:lnTo>
                      <a:pt x="1354201" y="1471932"/>
                    </a:lnTo>
                    <a:lnTo>
                      <a:pt x="1148396" y="1616039"/>
                    </a:lnTo>
                    <a:lnTo>
                      <a:pt x="992294" y="1480516"/>
                    </a:lnTo>
                    <a:lnTo>
                      <a:pt x="1011291" y="1467215"/>
                    </a:lnTo>
                    <a:cubicBezTo>
                      <a:pt x="951500" y="1486565"/>
                      <a:pt x="888271" y="1495869"/>
                      <a:pt x="823805" y="1495510"/>
                    </a:cubicBezTo>
                    <a:lnTo>
                      <a:pt x="729193" y="1665940"/>
                    </a:lnTo>
                    <a:lnTo>
                      <a:pt x="486511" y="1600914"/>
                    </a:lnTo>
                    <a:lnTo>
                      <a:pt x="489790" y="1406012"/>
                    </a:lnTo>
                    <a:cubicBezTo>
                      <a:pt x="438364" y="1376702"/>
                      <a:pt x="391917" y="1340859"/>
                      <a:pt x="352658" y="1298452"/>
                    </a:cubicBezTo>
                    <a:lnTo>
                      <a:pt x="355803" y="1305197"/>
                    </a:lnTo>
                    <a:lnTo>
                      <a:pt x="152856" y="1344512"/>
                    </a:lnTo>
                    <a:lnTo>
                      <a:pt x="46675" y="1116809"/>
                    </a:lnTo>
                    <a:lnTo>
                      <a:pt x="183929" y="1005520"/>
                    </a:lnTo>
                    <a:cubicBezTo>
                      <a:pt x="169279" y="951824"/>
                      <a:pt x="161626" y="895865"/>
                      <a:pt x="161615" y="838915"/>
                    </a:cubicBezTo>
                    <a:lnTo>
                      <a:pt x="0" y="749197"/>
                    </a:lnTo>
                    <a:lnTo>
                      <a:pt x="65026" y="506515"/>
                    </a:lnTo>
                    <a:lnTo>
                      <a:pt x="250227" y="509630"/>
                    </a:lnTo>
                    <a:cubicBezTo>
                      <a:pt x="275353" y="465291"/>
                      <a:pt x="305693" y="424864"/>
                      <a:pt x="340015" y="388679"/>
                    </a:cubicBezTo>
                    <a:lnTo>
                      <a:pt x="277984" y="197357"/>
                    </a:lnTo>
                    <a:lnTo>
                      <a:pt x="491050" y="64219"/>
                    </a:lnTo>
                    <a:lnTo>
                      <a:pt x="639843" y="207726"/>
                    </a:lnTo>
                    <a:lnTo>
                      <a:pt x="638348" y="208660"/>
                    </a:lnTo>
                    <a:cubicBezTo>
                      <a:pt x="696840" y="190256"/>
                      <a:pt x="758594" y="181748"/>
                      <a:pt x="821488" y="182440"/>
                    </a:cubicBezTo>
                    <a:lnTo>
                      <a:pt x="815140" y="180739"/>
                    </a:lnTo>
                    <a:lnTo>
                      <a:pt x="91547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74" name="Oval 21">
                <a:extLst>
                  <a:ext uri="{FF2B5EF4-FFF2-40B4-BE49-F238E27FC236}">
                    <a16:creationId xmlns:a16="http://schemas.microsoft.com/office/drawing/2014/main" id="{8AEC60DD-2F8D-4C72-8522-EF95333B7A2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323964" y="1909930"/>
                <a:ext cx="98975" cy="99802"/>
              </a:xfrm>
              <a:custGeom>
                <a:avLst/>
                <a:gdLst/>
                <a:ahLst/>
                <a:cxnLst/>
                <a:rect l="l" t="t" r="r" b="b"/>
                <a:pathLst>
                  <a:path w="1652142" h="1665940">
                    <a:moveTo>
                      <a:pt x="898689" y="548008"/>
                    </a:moveTo>
                    <a:cubicBezTo>
                      <a:pt x="737950" y="504938"/>
                      <a:pt x="572731" y="600328"/>
                      <a:pt x="529661" y="761066"/>
                    </a:cubicBezTo>
                    <a:cubicBezTo>
                      <a:pt x="486591" y="921805"/>
                      <a:pt x="581980" y="1087025"/>
                      <a:pt x="742719" y="1130094"/>
                    </a:cubicBezTo>
                    <a:cubicBezTo>
                      <a:pt x="903458" y="1173164"/>
                      <a:pt x="1068677" y="1077775"/>
                      <a:pt x="1111747" y="917036"/>
                    </a:cubicBezTo>
                    <a:cubicBezTo>
                      <a:pt x="1154817" y="756297"/>
                      <a:pt x="1059428" y="591077"/>
                      <a:pt x="898689" y="548008"/>
                    </a:cubicBezTo>
                    <a:close/>
                    <a:moveTo>
                      <a:pt x="952303" y="347916"/>
                    </a:moveTo>
                    <a:cubicBezTo>
                      <a:pt x="1223549" y="420596"/>
                      <a:pt x="1384519" y="699404"/>
                      <a:pt x="1311839" y="970650"/>
                    </a:cubicBezTo>
                    <a:cubicBezTo>
                      <a:pt x="1239159" y="1241896"/>
                      <a:pt x="960351" y="1402866"/>
                      <a:pt x="689105" y="1330186"/>
                    </a:cubicBezTo>
                    <a:cubicBezTo>
                      <a:pt x="417859" y="1257506"/>
                      <a:pt x="256889" y="978698"/>
                      <a:pt x="329569" y="707451"/>
                    </a:cubicBezTo>
                    <a:cubicBezTo>
                      <a:pt x="402249" y="436205"/>
                      <a:pt x="681057" y="275235"/>
                      <a:pt x="952303" y="347916"/>
                    </a:cubicBezTo>
                    <a:close/>
                    <a:moveTo>
                      <a:pt x="971799" y="275155"/>
                    </a:moveTo>
                    <a:cubicBezTo>
                      <a:pt x="660368" y="191707"/>
                      <a:pt x="340256" y="376524"/>
                      <a:pt x="256808" y="687955"/>
                    </a:cubicBezTo>
                    <a:cubicBezTo>
                      <a:pt x="173361" y="999387"/>
                      <a:pt x="358178" y="1319499"/>
                      <a:pt x="669609" y="1402947"/>
                    </a:cubicBezTo>
                    <a:cubicBezTo>
                      <a:pt x="981040" y="1486395"/>
                      <a:pt x="1301152" y="1301577"/>
                      <a:pt x="1384600" y="990146"/>
                    </a:cubicBezTo>
                    <a:cubicBezTo>
                      <a:pt x="1468047" y="678715"/>
                      <a:pt x="1283230" y="358603"/>
                      <a:pt x="971799" y="275155"/>
                    </a:cubicBezTo>
                    <a:close/>
                    <a:moveTo>
                      <a:pt x="1652142" y="394531"/>
                    </a:moveTo>
                    <a:lnTo>
                      <a:pt x="1649662" y="403784"/>
                    </a:lnTo>
                    <a:lnTo>
                      <a:pt x="1647140" y="399895"/>
                    </a:lnTo>
                    <a:close/>
                    <a:moveTo>
                      <a:pt x="1158157" y="65026"/>
                    </a:moveTo>
                    <a:lnTo>
                      <a:pt x="1154679" y="271718"/>
                    </a:lnTo>
                    <a:lnTo>
                      <a:pt x="1148331" y="270017"/>
                    </a:lnTo>
                    <a:cubicBezTo>
                      <a:pt x="1200055" y="299127"/>
                      <a:pt x="1246804" y="334821"/>
                      <a:pt x="1286346" y="377149"/>
                    </a:cubicBezTo>
                    <a:lnTo>
                      <a:pt x="1470353" y="331395"/>
                    </a:lnTo>
                    <a:lnTo>
                      <a:pt x="1588305" y="553229"/>
                    </a:lnTo>
                    <a:lnTo>
                      <a:pt x="1457194" y="671432"/>
                    </a:lnTo>
                    <a:cubicBezTo>
                      <a:pt x="1473630" y="731297"/>
                      <a:pt x="1481376" y="793983"/>
                      <a:pt x="1478595" y="857704"/>
                    </a:cubicBezTo>
                    <a:lnTo>
                      <a:pt x="1642362" y="948616"/>
                    </a:lnTo>
                    <a:lnTo>
                      <a:pt x="1577335" y="1191298"/>
                    </a:lnTo>
                    <a:lnTo>
                      <a:pt x="1378614" y="1187955"/>
                    </a:lnTo>
                    <a:cubicBezTo>
                      <a:pt x="1353489" y="1229936"/>
                      <a:pt x="1323048" y="1267799"/>
                      <a:pt x="1288939" y="1301599"/>
                    </a:cubicBezTo>
                    <a:lnTo>
                      <a:pt x="1354201" y="1471932"/>
                    </a:lnTo>
                    <a:lnTo>
                      <a:pt x="1148396" y="1616039"/>
                    </a:lnTo>
                    <a:lnTo>
                      <a:pt x="992294" y="1480516"/>
                    </a:lnTo>
                    <a:lnTo>
                      <a:pt x="1011291" y="1467215"/>
                    </a:lnTo>
                    <a:cubicBezTo>
                      <a:pt x="951500" y="1486565"/>
                      <a:pt x="888271" y="1495869"/>
                      <a:pt x="823805" y="1495510"/>
                    </a:cubicBezTo>
                    <a:lnTo>
                      <a:pt x="729193" y="1665940"/>
                    </a:lnTo>
                    <a:lnTo>
                      <a:pt x="486511" y="1600914"/>
                    </a:lnTo>
                    <a:lnTo>
                      <a:pt x="489790" y="1406012"/>
                    </a:lnTo>
                    <a:cubicBezTo>
                      <a:pt x="438364" y="1376702"/>
                      <a:pt x="391917" y="1340859"/>
                      <a:pt x="352658" y="1298452"/>
                    </a:cubicBezTo>
                    <a:lnTo>
                      <a:pt x="355803" y="1305197"/>
                    </a:lnTo>
                    <a:lnTo>
                      <a:pt x="152856" y="1344512"/>
                    </a:lnTo>
                    <a:lnTo>
                      <a:pt x="46675" y="1116809"/>
                    </a:lnTo>
                    <a:lnTo>
                      <a:pt x="183929" y="1005520"/>
                    </a:lnTo>
                    <a:cubicBezTo>
                      <a:pt x="169279" y="951824"/>
                      <a:pt x="161626" y="895865"/>
                      <a:pt x="161615" y="838915"/>
                    </a:cubicBezTo>
                    <a:lnTo>
                      <a:pt x="0" y="749197"/>
                    </a:lnTo>
                    <a:lnTo>
                      <a:pt x="65026" y="506515"/>
                    </a:lnTo>
                    <a:lnTo>
                      <a:pt x="250227" y="509630"/>
                    </a:lnTo>
                    <a:cubicBezTo>
                      <a:pt x="275353" y="465291"/>
                      <a:pt x="305693" y="424864"/>
                      <a:pt x="340015" y="388679"/>
                    </a:cubicBezTo>
                    <a:lnTo>
                      <a:pt x="277984" y="197357"/>
                    </a:lnTo>
                    <a:lnTo>
                      <a:pt x="491050" y="64219"/>
                    </a:lnTo>
                    <a:lnTo>
                      <a:pt x="639843" y="207726"/>
                    </a:lnTo>
                    <a:lnTo>
                      <a:pt x="638348" y="208660"/>
                    </a:lnTo>
                    <a:cubicBezTo>
                      <a:pt x="696840" y="190256"/>
                      <a:pt x="758594" y="181748"/>
                      <a:pt x="821488" y="182440"/>
                    </a:cubicBezTo>
                    <a:lnTo>
                      <a:pt x="815140" y="180739"/>
                    </a:lnTo>
                    <a:lnTo>
                      <a:pt x="91547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75" name="Oval 21">
                <a:extLst>
                  <a:ext uri="{FF2B5EF4-FFF2-40B4-BE49-F238E27FC236}">
                    <a16:creationId xmlns:a16="http://schemas.microsoft.com/office/drawing/2014/main" id="{2A9DB4D9-FD4E-46C3-A288-085A8FB33211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1050853">
                <a:off x="1326433" y="2753031"/>
                <a:ext cx="173268" cy="174716"/>
              </a:xfrm>
              <a:custGeom>
                <a:avLst/>
                <a:gdLst/>
                <a:ahLst/>
                <a:cxnLst/>
                <a:rect l="l" t="t" r="r" b="b"/>
                <a:pathLst>
                  <a:path w="1652142" h="1665940">
                    <a:moveTo>
                      <a:pt x="898689" y="548008"/>
                    </a:moveTo>
                    <a:cubicBezTo>
                      <a:pt x="737950" y="504938"/>
                      <a:pt x="572731" y="600328"/>
                      <a:pt x="529661" y="761066"/>
                    </a:cubicBezTo>
                    <a:cubicBezTo>
                      <a:pt x="486591" y="921805"/>
                      <a:pt x="581980" y="1087025"/>
                      <a:pt x="742719" y="1130094"/>
                    </a:cubicBezTo>
                    <a:cubicBezTo>
                      <a:pt x="903458" y="1173164"/>
                      <a:pt x="1068677" y="1077775"/>
                      <a:pt x="1111747" y="917036"/>
                    </a:cubicBezTo>
                    <a:cubicBezTo>
                      <a:pt x="1154817" y="756297"/>
                      <a:pt x="1059428" y="591077"/>
                      <a:pt x="898689" y="548008"/>
                    </a:cubicBezTo>
                    <a:close/>
                    <a:moveTo>
                      <a:pt x="952303" y="347916"/>
                    </a:moveTo>
                    <a:cubicBezTo>
                      <a:pt x="1223549" y="420596"/>
                      <a:pt x="1384519" y="699404"/>
                      <a:pt x="1311839" y="970650"/>
                    </a:cubicBezTo>
                    <a:cubicBezTo>
                      <a:pt x="1239159" y="1241896"/>
                      <a:pt x="960351" y="1402866"/>
                      <a:pt x="689105" y="1330186"/>
                    </a:cubicBezTo>
                    <a:cubicBezTo>
                      <a:pt x="417859" y="1257506"/>
                      <a:pt x="256889" y="978698"/>
                      <a:pt x="329569" y="707451"/>
                    </a:cubicBezTo>
                    <a:cubicBezTo>
                      <a:pt x="402249" y="436205"/>
                      <a:pt x="681057" y="275235"/>
                      <a:pt x="952303" y="347916"/>
                    </a:cubicBezTo>
                    <a:close/>
                    <a:moveTo>
                      <a:pt x="971799" y="275155"/>
                    </a:moveTo>
                    <a:cubicBezTo>
                      <a:pt x="660368" y="191707"/>
                      <a:pt x="340256" y="376524"/>
                      <a:pt x="256808" y="687955"/>
                    </a:cubicBezTo>
                    <a:cubicBezTo>
                      <a:pt x="173361" y="999387"/>
                      <a:pt x="358178" y="1319499"/>
                      <a:pt x="669609" y="1402947"/>
                    </a:cubicBezTo>
                    <a:cubicBezTo>
                      <a:pt x="981040" y="1486395"/>
                      <a:pt x="1301152" y="1301577"/>
                      <a:pt x="1384600" y="990146"/>
                    </a:cubicBezTo>
                    <a:cubicBezTo>
                      <a:pt x="1468047" y="678715"/>
                      <a:pt x="1283230" y="358603"/>
                      <a:pt x="971799" y="275155"/>
                    </a:cubicBezTo>
                    <a:close/>
                    <a:moveTo>
                      <a:pt x="1652142" y="394531"/>
                    </a:moveTo>
                    <a:lnTo>
                      <a:pt x="1649662" y="403784"/>
                    </a:lnTo>
                    <a:lnTo>
                      <a:pt x="1647140" y="399895"/>
                    </a:lnTo>
                    <a:close/>
                    <a:moveTo>
                      <a:pt x="1158157" y="65026"/>
                    </a:moveTo>
                    <a:lnTo>
                      <a:pt x="1154679" y="271718"/>
                    </a:lnTo>
                    <a:lnTo>
                      <a:pt x="1148331" y="270017"/>
                    </a:lnTo>
                    <a:cubicBezTo>
                      <a:pt x="1200055" y="299127"/>
                      <a:pt x="1246804" y="334821"/>
                      <a:pt x="1286346" y="377149"/>
                    </a:cubicBezTo>
                    <a:lnTo>
                      <a:pt x="1470353" y="331395"/>
                    </a:lnTo>
                    <a:lnTo>
                      <a:pt x="1588305" y="553229"/>
                    </a:lnTo>
                    <a:lnTo>
                      <a:pt x="1457194" y="671432"/>
                    </a:lnTo>
                    <a:cubicBezTo>
                      <a:pt x="1473630" y="731297"/>
                      <a:pt x="1481376" y="793983"/>
                      <a:pt x="1478595" y="857704"/>
                    </a:cubicBezTo>
                    <a:lnTo>
                      <a:pt x="1642362" y="948616"/>
                    </a:lnTo>
                    <a:lnTo>
                      <a:pt x="1577335" y="1191298"/>
                    </a:lnTo>
                    <a:lnTo>
                      <a:pt x="1378614" y="1187955"/>
                    </a:lnTo>
                    <a:cubicBezTo>
                      <a:pt x="1353489" y="1229936"/>
                      <a:pt x="1323048" y="1267799"/>
                      <a:pt x="1288939" y="1301599"/>
                    </a:cubicBezTo>
                    <a:lnTo>
                      <a:pt x="1354201" y="1471932"/>
                    </a:lnTo>
                    <a:lnTo>
                      <a:pt x="1148396" y="1616039"/>
                    </a:lnTo>
                    <a:lnTo>
                      <a:pt x="992294" y="1480516"/>
                    </a:lnTo>
                    <a:lnTo>
                      <a:pt x="1011291" y="1467215"/>
                    </a:lnTo>
                    <a:cubicBezTo>
                      <a:pt x="951500" y="1486565"/>
                      <a:pt x="888271" y="1495869"/>
                      <a:pt x="823805" y="1495510"/>
                    </a:cubicBezTo>
                    <a:lnTo>
                      <a:pt x="729193" y="1665940"/>
                    </a:lnTo>
                    <a:lnTo>
                      <a:pt x="486511" y="1600914"/>
                    </a:lnTo>
                    <a:lnTo>
                      <a:pt x="489790" y="1406012"/>
                    </a:lnTo>
                    <a:cubicBezTo>
                      <a:pt x="438364" y="1376702"/>
                      <a:pt x="391917" y="1340859"/>
                      <a:pt x="352658" y="1298452"/>
                    </a:cubicBezTo>
                    <a:lnTo>
                      <a:pt x="355803" y="1305197"/>
                    </a:lnTo>
                    <a:lnTo>
                      <a:pt x="152856" y="1344512"/>
                    </a:lnTo>
                    <a:lnTo>
                      <a:pt x="46675" y="1116809"/>
                    </a:lnTo>
                    <a:lnTo>
                      <a:pt x="183929" y="1005520"/>
                    </a:lnTo>
                    <a:cubicBezTo>
                      <a:pt x="169279" y="951824"/>
                      <a:pt x="161626" y="895865"/>
                      <a:pt x="161615" y="838915"/>
                    </a:cubicBezTo>
                    <a:lnTo>
                      <a:pt x="0" y="749197"/>
                    </a:lnTo>
                    <a:lnTo>
                      <a:pt x="65026" y="506515"/>
                    </a:lnTo>
                    <a:lnTo>
                      <a:pt x="250227" y="509630"/>
                    </a:lnTo>
                    <a:cubicBezTo>
                      <a:pt x="275353" y="465291"/>
                      <a:pt x="305693" y="424864"/>
                      <a:pt x="340015" y="388679"/>
                    </a:cubicBezTo>
                    <a:lnTo>
                      <a:pt x="277984" y="197357"/>
                    </a:lnTo>
                    <a:lnTo>
                      <a:pt x="491050" y="64219"/>
                    </a:lnTo>
                    <a:lnTo>
                      <a:pt x="639843" y="207726"/>
                    </a:lnTo>
                    <a:lnTo>
                      <a:pt x="638348" y="208660"/>
                    </a:lnTo>
                    <a:cubicBezTo>
                      <a:pt x="696840" y="190256"/>
                      <a:pt x="758594" y="181748"/>
                      <a:pt x="821488" y="182440"/>
                    </a:cubicBezTo>
                    <a:lnTo>
                      <a:pt x="815140" y="180739"/>
                    </a:lnTo>
                    <a:lnTo>
                      <a:pt x="91547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76" name="Oval 21">
                <a:extLst>
                  <a:ext uri="{FF2B5EF4-FFF2-40B4-BE49-F238E27FC236}">
                    <a16:creationId xmlns:a16="http://schemas.microsoft.com/office/drawing/2014/main" id="{DCA31DC7-7675-4EBF-908D-D9331CACA4DB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88847">
                <a:off x="1195903" y="2266763"/>
                <a:ext cx="222367" cy="224225"/>
              </a:xfrm>
              <a:custGeom>
                <a:avLst/>
                <a:gdLst/>
                <a:ahLst/>
                <a:cxnLst/>
                <a:rect l="l" t="t" r="r" b="b"/>
                <a:pathLst>
                  <a:path w="1652142" h="1665940">
                    <a:moveTo>
                      <a:pt x="898689" y="548008"/>
                    </a:moveTo>
                    <a:cubicBezTo>
                      <a:pt x="737950" y="504938"/>
                      <a:pt x="572731" y="600328"/>
                      <a:pt x="529661" y="761066"/>
                    </a:cubicBezTo>
                    <a:cubicBezTo>
                      <a:pt x="486591" y="921805"/>
                      <a:pt x="581980" y="1087025"/>
                      <a:pt x="742719" y="1130094"/>
                    </a:cubicBezTo>
                    <a:cubicBezTo>
                      <a:pt x="903458" y="1173164"/>
                      <a:pt x="1068677" y="1077775"/>
                      <a:pt x="1111747" y="917036"/>
                    </a:cubicBezTo>
                    <a:cubicBezTo>
                      <a:pt x="1154817" y="756297"/>
                      <a:pt x="1059428" y="591077"/>
                      <a:pt x="898689" y="548008"/>
                    </a:cubicBezTo>
                    <a:close/>
                    <a:moveTo>
                      <a:pt x="952303" y="347916"/>
                    </a:moveTo>
                    <a:cubicBezTo>
                      <a:pt x="1223549" y="420596"/>
                      <a:pt x="1384519" y="699404"/>
                      <a:pt x="1311839" y="970650"/>
                    </a:cubicBezTo>
                    <a:cubicBezTo>
                      <a:pt x="1239159" y="1241896"/>
                      <a:pt x="960351" y="1402866"/>
                      <a:pt x="689105" y="1330186"/>
                    </a:cubicBezTo>
                    <a:cubicBezTo>
                      <a:pt x="417859" y="1257506"/>
                      <a:pt x="256889" y="978698"/>
                      <a:pt x="329569" y="707451"/>
                    </a:cubicBezTo>
                    <a:cubicBezTo>
                      <a:pt x="402249" y="436205"/>
                      <a:pt x="681057" y="275235"/>
                      <a:pt x="952303" y="347916"/>
                    </a:cubicBezTo>
                    <a:close/>
                    <a:moveTo>
                      <a:pt x="971799" y="275155"/>
                    </a:moveTo>
                    <a:cubicBezTo>
                      <a:pt x="660368" y="191707"/>
                      <a:pt x="340256" y="376524"/>
                      <a:pt x="256808" y="687955"/>
                    </a:cubicBezTo>
                    <a:cubicBezTo>
                      <a:pt x="173361" y="999387"/>
                      <a:pt x="358178" y="1319499"/>
                      <a:pt x="669609" y="1402947"/>
                    </a:cubicBezTo>
                    <a:cubicBezTo>
                      <a:pt x="981040" y="1486395"/>
                      <a:pt x="1301152" y="1301577"/>
                      <a:pt x="1384600" y="990146"/>
                    </a:cubicBezTo>
                    <a:cubicBezTo>
                      <a:pt x="1468047" y="678715"/>
                      <a:pt x="1283230" y="358603"/>
                      <a:pt x="971799" y="275155"/>
                    </a:cubicBezTo>
                    <a:close/>
                    <a:moveTo>
                      <a:pt x="1652142" y="394531"/>
                    </a:moveTo>
                    <a:lnTo>
                      <a:pt x="1649662" y="403784"/>
                    </a:lnTo>
                    <a:lnTo>
                      <a:pt x="1647140" y="399895"/>
                    </a:lnTo>
                    <a:close/>
                    <a:moveTo>
                      <a:pt x="1158157" y="65026"/>
                    </a:moveTo>
                    <a:lnTo>
                      <a:pt x="1154679" y="271718"/>
                    </a:lnTo>
                    <a:lnTo>
                      <a:pt x="1148331" y="270017"/>
                    </a:lnTo>
                    <a:cubicBezTo>
                      <a:pt x="1200055" y="299127"/>
                      <a:pt x="1246804" y="334821"/>
                      <a:pt x="1286346" y="377149"/>
                    </a:cubicBezTo>
                    <a:lnTo>
                      <a:pt x="1470353" y="331395"/>
                    </a:lnTo>
                    <a:lnTo>
                      <a:pt x="1588305" y="553229"/>
                    </a:lnTo>
                    <a:lnTo>
                      <a:pt x="1457194" y="671432"/>
                    </a:lnTo>
                    <a:cubicBezTo>
                      <a:pt x="1473630" y="731297"/>
                      <a:pt x="1481376" y="793983"/>
                      <a:pt x="1478595" y="857704"/>
                    </a:cubicBezTo>
                    <a:lnTo>
                      <a:pt x="1642362" y="948616"/>
                    </a:lnTo>
                    <a:lnTo>
                      <a:pt x="1577335" y="1191298"/>
                    </a:lnTo>
                    <a:lnTo>
                      <a:pt x="1378614" y="1187955"/>
                    </a:lnTo>
                    <a:cubicBezTo>
                      <a:pt x="1353489" y="1229936"/>
                      <a:pt x="1323048" y="1267799"/>
                      <a:pt x="1288939" y="1301599"/>
                    </a:cubicBezTo>
                    <a:lnTo>
                      <a:pt x="1354201" y="1471932"/>
                    </a:lnTo>
                    <a:lnTo>
                      <a:pt x="1148396" y="1616039"/>
                    </a:lnTo>
                    <a:lnTo>
                      <a:pt x="992294" y="1480516"/>
                    </a:lnTo>
                    <a:lnTo>
                      <a:pt x="1011291" y="1467215"/>
                    </a:lnTo>
                    <a:cubicBezTo>
                      <a:pt x="951500" y="1486565"/>
                      <a:pt x="888271" y="1495869"/>
                      <a:pt x="823805" y="1495510"/>
                    </a:cubicBezTo>
                    <a:lnTo>
                      <a:pt x="729193" y="1665940"/>
                    </a:lnTo>
                    <a:lnTo>
                      <a:pt x="486511" y="1600914"/>
                    </a:lnTo>
                    <a:lnTo>
                      <a:pt x="489790" y="1406012"/>
                    </a:lnTo>
                    <a:cubicBezTo>
                      <a:pt x="438364" y="1376702"/>
                      <a:pt x="391917" y="1340859"/>
                      <a:pt x="352658" y="1298452"/>
                    </a:cubicBezTo>
                    <a:lnTo>
                      <a:pt x="355803" y="1305197"/>
                    </a:lnTo>
                    <a:lnTo>
                      <a:pt x="152856" y="1344512"/>
                    </a:lnTo>
                    <a:lnTo>
                      <a:pt x="46675" y="1116809"/>
                    </a:lnTo>
                    <a:lnTo>
                      <a:pt x="183929" y="1005520"/>
                    </a:lnTo>
                    <a:cubicBezTo>
                      <a:pt x="169279" y="951824"/>
                      <a:pt x="161626" y="895865"/>
                      <a:pt x="161615" y="838915"/>
                    </a:cubicBezTo>
                    <a:lnTo>
                      <a:pt x="0" y="749197"/>
                    </a:lnTo>
                    <a:lnTo>
                      <a:pt x="65026" y="506515"/>
                    </a:lnTo>
                    <a:lnTo>
                      <a:pt x="250227" y="509630"/>
                    </a:lnTo>
                    <a:cubicBezTo>
                      <a:pt x="275353" y="465291"/>
                      <a:pt x="305693" y="424864"/>
                      <a:pt x="340015" y="388679"/>
                    </a:cubicBezTo>
                    <a:lnTo>
                      <a:pt x="277984" y="197357"/>
                    </a:lnTo>
                    <a:lnTo>
                      <a:pt x="491050" y="64219"/>
                    </a:lnTo>
                    <a:lnTo>
                      <a:pt x="639843" y="207726"/>
                    </a:lnTo>
                    <a:lnTo>
                      <a:pt x="638348" y="208660"/>
                    </a:lnTo>
                    <a:cubicBezTo>
                      <a:pt x="696840" y="190256"/>
                      <a:pt x="758594" y="181748"/>
                      <a:pt x="821488" y="182440"/>
                    </a:cubicBezTo>
                    <a:lnTo>
                      <a:pt x="815140" y="180739"/>
                    </a:lnTo>
                    <a:lnTo>
                      <a:pt x="91547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77" name="Oval 21">
                <a:extLst>
                  <a:ext uri="{FF2B5EF4-FFF2-40B4-BE49-F238E27FC236}">
                    <a16:creationId xmlns:a16="http://schemas.microsoft.com/office/drawing/2014/main" id="{86D71E75-8D32-4913-9CD8-801D07BD856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414470" y="2278418"/>
                <a:ext cx="222367" cy="224225"/>
              </a:xfrm>
              <a:custGeom>
                <a:avLst/>
                <a:gdLst/>
                <a:ahLst/>
                <a:cxnLst/>
                <a:rect l="l" t="t" r="r" b="b"/>
                <a:pathLst>
                  <a:path w="1652142" h="1665940">
                    <a:moveTo>
                      <a:pt x="898689" y="548008"/>
                    </a:moveTo>
                    <a:cubicBezTo>
                      <a:pt x="737950" y="504938"/>
                      <a:pt x="572731" y="600328"/>
                      <a:pt x="529661" y="761066"/>
                    </a:cubicBezTo>
                    <a:cubicBezTo>
                      <a:pt x="486591" y="921805"/>
                      <a:pt x="581980" y="1087025"/>
                      <a:pt x="742719" y="1130094"/>
                    </a:cubicBezTo>
                    <a:cubicBezTo>
                      <a:pt x="903458" y="1173164"/>
                      <a:pt x="1068677" y="1077775"/>
                      <a:pt x="1111747" y="917036"/>
                    </a:cubicBezTo>
                    <a:cubicBezTo>
                      <a:pt x="1154817" y="756297"/>
                      <a:pt x="1059428" y="591077"/>
                      <a:pt x="898689" y="548008"/>
                    </a:cubicBezTo>
                    <a:close/>
                    <a:moveTo>
                      <a:pt x="952303" y="347916"/>
                    </a:moveTo>
                    <a:cubicBezTo>
                      <a:pt x="1223549" y="420596"/>
                      <a:pt x="1384519" y="699404"/>
                      <a:pt x="1311839" y="970650"/>
                    </a:cubicBezTo>
                    <a:cubicBezTo>
                      <a:pt x="1239159" y="1241896"/>
                      <a:pt x="960351" y="1402866"/>
                      <a:pt x="689105" y="1330186"/>
                    </a:cubicBezTo>
                    <a:cubicBezTo>
                      <a:pt x="417859" y="1257506"/>
                      <a:pt x="256889" y="978698"/>
                      <a:pt x="329569" y="707451"/>
                    </a:cubicBezTo>
                    <a:cubicBezTo>
                      <a:pt x="402249" y="436205"/>
                      <a:pt x="681057" y="275235"/>
                      <a:pt x="952303" y="347916"/>
                    </a:cubicBezTo>
                    <a:close/>
                    <a:moveTo>
                      <a:pt x="971799" y="275155"/>
                    </a:moveTo>
                    <a:cubicBezTo>
                      <a:pt x="660368" y="191707"/>
                      <a:pt x="340256" y="376524"/>
                      <a:pt x="256808" y="687955"/>
                    </a:cubicBezTo>
                    <a:cubicBezTo>
                      <a:pt x="173361" y="999387"/>
                      <a:pt x="358178" y="1319499"/>
                      <a:pt x="669609" y="1402947"/>
                    </a:cubicBezTo>
                    <a:cubicBezTo>
                      <a:pt x="981040" y="1486395"/>
                      <a:pt x="1301152" y="1301577"/>
                      <a:pt x="1384600" y="990146"/>
                    </a:cubicBezTo>
                    <a:cubicBezTo>
                      <a:pt x="1468047" y="678715"/>
                      <a:pt x="1283230" y="358603"/>
                      <a:pt x="971799" y="275155"/>
                    </a:cubicBezTo>
                    <a:close/>
                    <a:moveTo>
                      <a:pt x="1652142" y="394531"/>
                    </a:moveTo>
                    <a:lnTo>
                      <a:pt x="1649662" y="403784"/>
                    </a:lnTo>
                    <a:lnTo>
                      <a:pt x="1647140" y="399895"/>
                    </a:lnTo>
                    <a:close/>
                    <a:moveTo>
                      <a:pt x="1158157" y="65026"/>
                    </a:moveTo>
                    <a:lnTo>
                      <a:pt x="1154679" y="271718"/>
                    </a:lnTo>
                    <a:lnTo>
                      <a:pt x="1148331" y="270017"/>
                    </a:lnTo>
                    <a:cubicBezTo>
                      <a:pt x="1200055" y="299127"/>
                      <a:pt x="1246804" y="334821"/>
                      <a:pt x="1286346" y="377149"/>
                    </a:cubicBezTo>
                    <a:lnTo>
                      <a:pt x="1470353" y="331395"/>
                    </a:lnTo>
                    <a:lnTo>
                      <a:pt x="1588305" y="553229"/>
                    </a:lnTo>
                    <a:lnTo>
                      <a:pt x="1457194" y="671432"/>
                    </a:lnTo>
                    <a:cubicBezTo>
                      <a:pt x="1473630" y="731297"/>
                      <a:pt x="1481376" y="793983"/>
                      <a:pt x="1478595" y="857704"/>
                    </a:cubicBezTo>
                    <a:lnTo>
                      <a:pt x="1642362" y="948616"/>
                    </a:lnTo>
                    <a:lnTo>
                      <a:pt x="1577335" y="1191298"/>
                    </a:lnTo>
                    <a:lnTo>
                      <a:pt x="1378614" y="1187955"/>
                    </a:lnTo>
                    <a:cubicBezTo>
                      <a:pt x="1353489" y="1229936"/>
                      <a:pt x="1323048" y="1267799"/>
                      <a:pt x="1288939" y="1301599"/>
                    </a:cubicBezTo>
                    <a:lnTo>
                      <a:pt x="1354201" y="1471932"/>
                    </a:lnTo>
                    <a:lnTo>
                      <a:pt x="1148396" y="1616039"/>
                    </a:lnTo>
                    <a:lnTo>
                      <a:pt x="992294" y="1480516"/>
                    </a:lnTo>
                    <a:lnTo>
                      <a:pt x="1011291" y="1467215"/>
                    </a:lnTo>
                    <a:cubicBezTo>
                      <a:pt x="951500" y="1486565"/>
                      <a:pt x="888271" y="1495869"/>
                      <a:pt x="823805" y="1495510"/>
                    </a:cubicBezTo>
                    <a:lnTo>
                      <a:pt x="729193" y="1665940"/>
                    </a:lnTo>
                    <a:lnTo>
                      <a:pt x="486511" y="1600914"/>
                    </a:lnTo>
                    <a:lnTo>
                      <a:pt x="489790" y="1406012"/>
                    </a:lnTo>
                    <a:cubicBezTo>
                      <a:pt x="438364" y="1376702"/>
                      <a:pt x="391917" y="1340859"/>
                      <a:pt x="352658" y="1298452"/>
                    </a:cubicBezTo>
                    <a:lnTo>
                      <a:pt x="355803" y="1305197"/>
                    </a:lnTo>
                    <a:lnTo>
                      <a:pt x="152856" y="1344512"/>
                    </a:lnTo>
                    <a:lnTo>
                      <a:pt x="46675" y="1116809"/>
                    </a:lnTo>
                    <a:lnTo>
                      <a:pt x="183929" y="1005520"/>
                    </a:lnTo>
                    <a:cubicBezTo>
                      <a:pt x="169279" y="951824"/>
                      <a:pt x="161626" y="895865"/>
                      <a:pt x="161615" y="838915"/>
                    </a:cubicBezTo>
                    <a:lnTo>
                      <a:pt x="0" y="749197"/>
                    </a:lnTo>
                    <a:lnTo>
                      <a:pt x="65026" y="506515"/>
                    </a:lnTo>
                    <a:lnTo>
                      <a:pt x="250227" y="509630"/>
                    </a:lnTo>
                    <a:cubicBezTo>
                      <a:pt x="275353" y="465291"/>
                      <a:pt x="305693" y="424864"/>
                      <a:pt x="340015" y="388679"/>
                    </a:cubicBezTo>
                    <a:lnTo>
                      <a:pt x="277984" y="197357"/>
                    </a:lnTo>
                    <a:lnTo>
                      <a:pt x="491050" y="64219"/>
                    </a:lnTo>
                    <a:lnTo>
                      <a:pt x="639843" y="207726"/>
                    </a:lnTo>
                    <a:lnTo>
                      <a:pt x="638348" y="208660"/>
                    </a:lnTo>
                    <a:cubicBezTo>
                      <a:pt x="696840" y="190256"/>
                      <a:pt x="758594" y="181748"/>
                      <a:pt x="821488" y="182440"/>
                    </a:cubicBezTo>
                    <a:lnTo>
                      <a:pt x="815140" y="180739"/>
                    </a:lnTo>
                    <a:lnTo>
                      <a:pt x="91547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78" name="Oval 21">
                <a:extLst>
                  <a:ext uri="{FF2B5EF4-FFF2-40B4-BE49-F238E27FC236}">
                    <a16:creationId xmlns:a16="http://schemas.microsoft.com/office/drawing/2014/main" id="{1B4B347F-777B-442D-8449-8F0CB46257A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231800" y="2460930"/>
                <a:ext cx="309554" cy="312141"/>
              </a:xfrm>
              <a:custGeom>
                <a:avLst/>
                <a:gdLst/>
                <a:ahLst/>
                <a:cxnLst/>
                <a:rect l="l" t="t" r="r" b="b"/>
                <a:pathLst>
                  <a:path w="1652142" h="1665940">
                    <a:moveTo>
                      <a:pt x="898689" y="548008"/>
                    </a:moveTo>
                    <a:cubicBezTo>
                      <a:pt x="737950" y="504938"/>
                      <a:pt x="572731" y="600328"/>
                      <a:pt x="529661" y="761066"/>
                    </a:cubicBezTo>
                    <a:cubicBezTo>
                      <a:pt x="486591" y="921805"/>
                      <a:pt x="581980" y="1087025"/>
                      <a:pt x="742719" y="1130094"/>
                    </a:cubicBezTo>
                    <a:cubicBezTo>
                      <a:pt x="903458" y="1173164"/>
                      <a:pt x="1068677" y="1077775"/>
                      <a:pt x="1111747" y="917036"/>
                    </a:cubicBezTo>
                    <a:cubicBezTo>
                      <a:pt x="1154817" y="756297"/>
                      <a:pt x="1059428" y="591077"/>
                      <a:pt x="898689" y="548008"/>
                    </a:cubicBezTo>
                    <a:close/>
                    <a:moveTo>
                      <a:pt x="952303" y="347916"/>
                    </a:moveTo>
                    <a:cubicBezTo>
                      <a:pt x="1223549" y="420596"/>
                      <a:pt x="1384519" y="699404"/>
                      <a:pt x="1311839" y="970650"/>
                    </a:cubicBezTo>
                    <a:cubicBezTo>
                      <a:pt x="1239159" y="1241896"/>
                      <a:pt x="960351" y="1402866"/>
                      <a:pt x="689105" y="1330186"/>
                    </a:cubicBezTo>
                    <a:cubicBezTo>
                      <a:pt x="417859" y="1257506"/>
                      <a:pt x="256889" y="978698"/>
                      <a:pt x="329569" y="707451"/>
                    </a:cubicBezTo>
                    <a:cubicBezTo>
                      <a:pt x="402249" y="436205"/>
                      <a:pt x="681057" y="275235"/>
                      <a:pt x="952303" y="347916"/>
                    </a:cubicBezTo>
                    <a:close/>
                    <a:moveTo>
                      <a:pt x="971799" y="275155"/>
                    </a:moveTo>
                    <a:cubicBezTo>
                      <a:pt x="660368" y="191707"/>
                      <a:pt x="340256" y="376524"/>
                      <a:pt x="256808" y="687955"/>
                    </a:cubicBezTo>
                    <a:cubicBezTo>
                      <a:pt x="173361" y="999387"/>
                      <a:pt x="358178" y="1319499"/>
                      <a:pt x="669609" y="1402947"/>
                    </a:cubicBezTo>
                    <a:cubicBezTo>
                      <a:pt x="981040" y="1486395"/>
                      <a:pt x="1301152" y="1301577"/>
                      <a:pt x="1384600" y="990146"/>
                    </a:cubicBezTo>
                    <a:cubicBezTo>
                      <a:pt x="1468047" y="678715"/>
                      <a:pt x="1283230" y="358603"/>
                      <a:pt x="971799" y="275155"/>
                    </a:cubicBezTo>
                    <a:close/>
                    <a:moveTo>
                      <a:pt x="1652142" y="394531"/>
                    </a:moveTo>
                    <a:lnTo>
                      <a:pt x="1649662" y="403784"/>
                    </a:lnTo>
                    <a:lnTo>
                      <a:pt x="1647140" y="399895"/>
                    </a:lnTo>
                    <a:close/>
                    <a:moveTo>
                      <a:pt x="1158157" y="65026"/>
                    </a:moveTo>
                    <a:lnTo>
                      <a:pt x="1154679" y="271718"/>
                    </a:lnTo>
                    <a:lnTo>
                      <a:pt x="1148331" y="270017"/>
                    </a:lnTo>
                    <a:cubicBezTo>
                      <a:pt x="1200055" y="299127"/>
                      <a:pt x="1246804" y="334821"/>
                      <a:pt x="1286346" y="377149"/>
                    </a:cubicBezTo>
                    <a:lnTo>
                      <a:pt x="1470353" y="331395"/>
                    </a:lnTo>
                    <a:lnTo>
                      <a:pt x="1588305" y="553229"/>
                    </a:lnTo>
                    <a:lnTo>
                      <a:pt x="1457194" y="671432"/>
                    </a:lnTo>
                    <a:cubicBezTo>
                      <a:pt x="1473630" y="731297"/>
                      <a:pt x="1481376" y="793983"/>
                      <a:pt x="1478595" y="857704"/>
                    </a:cubicBezTo>
                    <a:lnTo>
                      <a:pt x="1642362" y="948616"/>
                    </a:lnTo>
                    <a:lnTo>
                      <a:pt x="1577335" y="1191298"/>
                    </a:lnTo>
                    <a:lnTo>
                      <a:pt x="1378614" y="1187955"/>
                    </a:lnTo>
                    <a:cubicBezTo>
                      <a:pt x="1353489" y="1229936"/>
                      <a:pt x="1323048" y="1267799"/>
                      <a:pt x="1288939" y="1301599"/>
                    </a:cubicBezTo>
                    <a:lnTo>
                      <a:pt x="1354201" y="1471932"/>
                    </a:lnTo>
                    <a:lnTo>
                      <a:pt x="1148396" y="1616039"/>
                    </a:lnTo>
                    <a:lnTo>
                      <a:pt x="992294" y="1480516"/>
                    </a:lnTo>
                    <a:lnTo>
                      <a:pt x="1011291" y="1467215"/>
                    </a:lnTo>
                    <a:cubicBezTo>
                      <a:pt x="951500" y="1486565"/>
                      <a:pt x="888271" y="1495869"/>
                      <a:pt x="823805" y="1495510"/>
                    </a:cubicBezTo>
                    <a:lnTo>
                      <a:pt x="729193" y="1665940"/>
                    </a:lnTo>
                    <a:lnTo>
                      <a:pt x="486511" y="1600914"/>
                    </a:lnTo>
                    <a:lnTo>
                      <a:pt x="489790" y="1406012"/>
                    </a:lnTo>
                    <a:cubicBezTo>
                      <a:pt x="438364" y="1376702"/>
                      <a:pt x="391917" y="1340859"/>
                      <a:pt x="352658" y="1298452"/>
                    </a:cubicBezTo>
                    <a:lnTo>
                      <a:pt x="355803" y="1305197"/>
                    </a:lnTo>
                    <a:lnTo>
                      <a:pt x="152856" y="1344512"/>
                    </a:lnTo>
                    <a:lnTo>
                      <a:pt x="46675" y="1116809"/>
                    </a:lnTo>
                    <a:lnTo>
                      <a:pt x="183929" y="1005520"/>
                    </a:lnTo>
                    <a:cubicBezTo>
                      <a:pt x="169279" y="951824"/>
                      <a:pt x="161626" y="895865"/>
                      <a:pt x="161615" y="838915"/>
                    </a:cubicBezTo>
                    <a:lnTo>
                      <a:pt x="0" y="749197"/>
                    </a:lnTo>
                    <a:lnTo>
                      <a:pt x="65026" y="506515"/>
                    </a:lnTo>
                    <a:lnTo>
                      <a:pt x="250227" y="509630"/>
                    </a:lnTo>
                    <a:cubicBezTo>
                      <a:pt x="275353" y="465291"/>
                      <a:pt x="305693" y="424864"/>
                      <a:pt x="340015" y="388679"/>
                    </a:cubicBezTo>
                    <a:lnTo>
                      <a:pt x="277984" y="197357"/>
                    </a:lnTo>
                    <a:lnTo>
                      <a:pt x="491050" y="64219"/>
                    </a:lnTo>
                    <a:lnTo>
                      <a:pt x="639843" y="207726"/>
                    </a:lnTo>
                    <a:lnTo>
                      <a:pt x="638348" y="208660"/>
                    </a:lnTo>
                    <a:cubicBezTo>
                      <a:pt x="696840" y="190256"/>
                      <a:pt x="758594" y="181748"/>
                      <a:pt x="821488" y="182440"/>
                    </a:cubicBezTo>
                    <a:lnTo>
                      <a:pt x="815140" y="180739"/>
                    </a:lnTo>
                    <a:lnTo>
                      <a:pt x="91547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79" name="Oval 21">
                <a:extLst>
                  <a:ext uri="{FF2B5EF4-FFF2-40B4-BE49-F238E27FC236}">
                    <a16:creationId xmlns:a16="http://schemas.microsoft.com/office/drawing/2014/main" id="{6EC8BCFA-FCC4-41F2-9C70-B2CFCAAEF52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985429" y="2143218"/>
                <a:ext cx="282537" cy="284898"/>
              </a:xfrm>
              <a:custGeom>
                <a:avLst/>
                <a:gdLst/>
                <a:ahLst/>
                <a:cxnLst/>
                <a:rect l="l" t="t" r="r" b="b"/>
                <a:pathLst>
                  <a:path w="1652142" h="1665940">
                    <a:moveTo>
                      <a:pt x="898689" y="548008"/>
                    </a:moveTo>
                    <a:cubicBezTo>
                      <a:pt x="737950" y="504938"/>
                      <a:pt x="572731" y="600328"/>
                      <a:pt x="529661" y="761066"/>
                    </a:cubicBezTo>
                    <a:cubicBezTo>
                      <a:pt x="486591" y="921805"/>
                      <a:pt x="581980" y="1087025"/>
                      <a:pt x="742719" y="1130094"/>
                    </a:cubicBezTo>
                    <a:cubicBezTo>
                      <a:pt x="903458" y="1173164"/>
                      <a:pt x="1068677" y="1077775"/>
                      <a:pt x="1111747" y="917036"/>
                    </a:cubicBezTo>
                    <a:cubicBezTo>
                      <a:pt x="1154817" y="756297"/>
                      <a:pt x="1059428" y="591077"/>
                      <a:pt x="898689" y="548008"/>
                    </a:cubicBezTo>
                    <a:close/>
                    <a:moveTo>
                      <a:pt x="952303" y="347916"/>
                    </a:moveTo>
                    <a:cubicBezTo>
                      <a:pt x="1223549" y="420596"/>
                      <a:pt x="1384519" y="699404"/>
                      <a:pt x="1311839" y="970650"/>
                    </a:cubicBezTo>
                    <a:cubicBezTo>
                      <a:pt x="1239159" y="1241896"/>
                      <a:pt x="960351" y="1402866"/>
                      <a:pt x="689105" y="1330186"/>
                    </a:cubicBezTo>
                    <a:cubicBezTo>
                      <a:pt x="417859" y="1257506"/>
                      <a:pt x="256889" y="978698"/>
                      <a:pt x="329569" y="707451"/>
                    </a:cubicBezTo>
                    <a:cubicBezTo>
                      <a:pt x="402249" y="436205"/>
                      <a:pt x="681057" y="275235"/>
                      <a:pt x="952303" y="347916"/>
                    </a:cubicBezTo>
                    <a:close/>
                    <a:moveTo>
                      <a:pt x="971799" y="275155"/>
                    </a:moveTo>
                    <a:cubicBezTo>
                      <a:pt x="660368" y="191707"/>
                      <a:pt x="340256" y="376524"/>
                      <a:pt x="256808" y="687955"/>
                    </a:cubicBezTo>
                    <a:cubicBezTo>
                      <a:pt x="173361" y="999387"/>
                      <a:pt x="358178" y="1319499"/>
                      <a:pt x="669609" y="1402947"/>
                    </a:cubicBezTo>
                    <a:cubicBezTo>
                      <a:pt x="981040" y="1486395"/>
                      <a:pt x="1301152" y="1301577"/>
                      <a:pt x="1384600" y="990146"/>
                    </a:cubicBezTo>
                    <a:cubicBezTo>
                      <a:pt x="1468047" y="678715"/>
                      <a:pt x="1283230" y="358603"/>
                      <a:pt x="971799" y="275155"/>
                    </a:cubicBezTo>
                    <a:close/>
                    <a:moveTo>
                      <a:pt x="1652142" y="394531"/>
                    </a:moveTo>
                    <a:lnTo>
                      <a:pt x="1649662" y="403784"/>
                    </a:lnTo>
                    <a:lnTo>
                      <a:pt x="1647140" y="399895"/>
                    </a:lnTo>
                    <a:close/>
                    <a:moveTo>
                      <a:pt x="1158157" y="65026"/>
                    </a:moveTo>
                    <a:lnTo>
                      <a:pt x="1154679" y="271718"/>
                    </a:lnTo>
                    <a:lnTo>
                      <a:pt x="1148331" y="270017"/>
                    </a:lnTo>
                    <a:cubicBezTo>
                      <a:pt x="1200055" y="299127"/>
                      <a:pt x="1246804" y="334821"/>
                      <a:pt x="1286346" y="377149"/>
                    </a:cubicBezTo>
                    <a:lnTo>
                      <a:pt x="1470353" y="331395"/>
                    </a:lnTo>
                    <a:lnTo>
                      <a:pt x="1588305" y="553229"/>
                    </a:lnTo>
                    <a:lnTo>
                      <a:pt x="1457194" y="671432"/>
                    </a:lnTo>
                    <a:cubicBezTo>
                      <a:pt x="1473630" y="731297"/>
                      <a:pt x="1481376" y="793983"/>
                      <a:pt x="1478595" y="857704"/>
                    </a:cubicBezTo>
                    <a:lnTo>
                      <a:pt x="1642362" y="948616"/>
                    </a:lnTo>
                    <a:lnTo>
                      <a:pt x="1577335" y="1191298"/>
                    </a:lnTo>
                    <a:lnTo>
                      <a:pt x="1378614" y="1187955"/>
                    </a:lnTo>
                    <a:cubicBezTo>
                      <a:pt x="1353489" y="1229936"/>
                      <a:pt x="1323048" y="1267799"/>
                      <a:pt x="1288939" y="1301599"/>
                    </a:cubicBezTo>
                    <a:lnTo>
                      <a:pt x="1354201" y="1471932"/>
                    </a:lnTo>
                    <a:lnTo>
                      <a:pt x="1148396" y="1616039"/>
                    </a:lnTo>
                    <a:lnTo>
                      <a:pt x="992294" y="1480516"/>
                    </a:lnTo>
                    <a:lnTo>
                      <a:pt x="1011291" y="1467215"/>
                    </a:lnTo>
                    <a:cubicBezTo>
                      <a:pt x="951500" y="1486565"/>
                      <a:pt x="888271" y="1495869"/>
                      <a:pt x="823805" y="1495510"/>
                    </a:cubicBezTo>
                    <a:lnTo>
                      <a:pt x="729193" y="1665940"/>
                    </a:lnTo>
                    <a:lnTo>
                      <a:pt x="486511" y="1600914"/>
                    </a:lnTo>
                    <a:lnTo>
                      <a:pt x="489790" y="1406012"/>
                    </a:lnTo>
                    <a:cubicBezTo>
                      <a:pt x="438364" y="1376702"/>
                      <a:pt x="391917" y="1340859"/>
                      <a:pt x="352658" y="1298452"/>
                    </a:cubicBezTo>
                    <a:lnTo>
                      <a:pt x="355803" y="1305197"/>
                    </a:lnTo>
                    <a:lnTo>
                      <a:pt x="152856" y="1344512"/>
                    </a:lnTo>
                    <a:lnTo>
                      <a:pt x="46675" y="1116809"/>
                    </a:lnTo>
                    <a:lnTo>
                      <a:pt x="183929" y="1005520"/>
                    </a:lnTo>
                    <a:cubicBezTo>
                      <a:pt x="169279" y="951824"/>
                      <a:pt x="161626" y="895865"/>
                      <a:pt x="161615" y="838915"/>
                    </a:cubicBezTo>
                    <a:lnTo>
                      <a:pt x="0" y="749197"/>
                    </a:lnTo>
                    <a:lnTo>
                      <a:pt x="65026" y="506515"/>
                    </a:lnTo>
                    <a:lnTo>
                      <a:pt x="250227" y="509630"/>
                    </a:lnTo>
                    <a:cubicBezTo>
                      <a:pt x="275353" y="465291"/>
                      <a:pt x="305693" y="424864"/>
                      <a:pt x="340015" y="388679"/>
                    </a:cubicBezTo>
                    <a:lnTo>
                      <a:pt x="277984" y="197357"/>
                    </a:lnTo>
                    <a:lnTo>
                      <a:pt x="491050" y="64219"/>
                    </a:lnTo>
                    <a:lnTo>
                      <a:pt x="639843" y="207726"/>
                    </a:lnTo>
                    <a:lnTo>
                      <a:pt x="638348" y="208660"/>
                    </a:lnTo>
                    <a:cubicBezTo>
                      <a:pt x="696840" y="190256"/>
                      <a:pt x="758594" y="181748"/>
                      <a:pt x="821488" y="182440"/>
                    </a:cubicBezTo>
                    <a:lnTo>
                      <a:pt x="815140" y="180739"/>
                    </a:lnTo>
                    <a:lnTo>
                      <a:pt x="91547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80" name="Oval 21">
                <a:extLst>
                  <a:ext uri="{FF2B5EF4-FFF2-40B4-BE49-F238E27FC236}">
                    <a16:creationId xmlns:a16="http://schemas.microsoft.com/office/drawing/2014/main" id="{10F55313-60C8-49DB-8383-1DF8B7255C8A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83757">
                <a:off x="1665484" y="3272892"/>
                <a:ext cx="309554" cy="312141"/>
              </a:xfrm>
              <a:custGeom>
                <a:avLst/>
                <a:gdLst/>
                <a:ahLst/>
                <a:cxnLst/>
                <a:rect l="l" t="t" r="r" b="b"/>
                <a:pathLst>
                  <a:path w="1652142" h="1665940">
                    <a:moveTo>
                      <a:pt x="898689" y="548008"/>
                    </a:moveTo>
                    <a:cubicBezTo>
                      <a:pt x="737950" y="504938"/>
                      <a:pt x="572731" y="600328"/>
                      <a:pt x="529661" y="761066"/>
                    </a:cubicBezTo>
                    <a:cubicBezTo>
                      <a:pt x="486591" y="921805"/>
                      <a:pt x="581980" y="1087025"/>
                      <a:pt x="742719" y="1130094"/>
                    </a:cubicBezTo>
                    <a:cubicBezTo>
                      <a:pt x="903458" y="1173164"/>
                      <a:pt x="1068677" y="1077775"/>
                      <a:pt x="1111747" y="917036"/>
                    </a:cubicBezTo>
                    <a:cubicBezTo>
                      <a:pt x="1154817" y="756297"/>
                      <a:pt x="1059428" y="591077"/>
                      <a:pt x="898689" y="548008"/>
                    </a:cubicBezTo>
                    <a:close/>
                    <a:moveTo>
                      <a:pt x="952303" y="347916"/>
                    </a:moveTo>
                    <a:cubicBezTo>
                      <a:pt x="1223549" y="420596"/>
                      <a:pt x="1384519" y="699404"/>
                      <a:pt x="1311839" y="970650"/>
                    </a:cubicBezTo>
                    <a:cubicBezTo>
                      <a:pt x="1239159" y="1241896"/>
                      <a:pt x="960351" y="1402866"/>
                      <a:pt x="689105" y="1330186"/>
                    </a:cubicBezTo>
                    <a:cubicBezTo>
                      <a:pt x="417859" y="1257506"/>
                      <a:pt x="256889" y="978698"/>
                      <a:pt x="329569" y="707451"/>
                    </a:cubicBezTo>
                    <a:cubicBezTo>
                      <a:pt x="402249" y="436205"/>
                      <a:pt x="681057" y="275235"/>
                      <a:pt x="952303" y="347916"/>
                    </a:cubicBezTo>
                    <a:close/>
                    <a:moveTo>
                      <a:pt x="971799" y="275155"/>
                    </a:moveTo>
                    <a:cubicBezTo>
                      <a:pt x="660368" y="191707"/>
                      <a:pt x="340256" y="376524"/>
                      <a:pt x="256808" y="687955"/>
                    </a:cubicBezTo>
                    <a:cubicBezTo>
                      <a:pt x="173361" y="999387"/>
                      <a:pt x="358178" y="1319499"/>
                      <a:pt x="669609" y="1402947"/>
                    </a:cubicBezTo>
                    <a:cubicBezTo>
                      <a:pt x="981040" y="1486395"/>
                      <a:pt x="1301152" y="1301577"/>
                      <a:pt x="1384600" y="990146"/>
                    </a:cubicBezTo>
                    <a:cubicBezTo>
                      <a:pt x="1468047" y="678715"/>
                      <a:pt x="1283230" y="358603"/>
                      <a:pt x="971799" y="275155"/>
                    </a:cubicBezTo>
                    <a:close/>
                    <a:moveTo>
                      <a:pt x="1652142" y="394531"/>
                    </a:moveTo>
                    <a:lnTo>
                      <a:pt x="1649662" y="403784"/>
                    </a:lnTo>
                    <a:lnTo>
                      <a:pt x="1647140" y="399895"/>
                    </a:lnTo>
                    <a:close/>
                    <a:moveTo>
                      <a:pt x="1158157" y="65026"/>
                    </a:moveTo>
                    <a:lnTo>
                      <a:pt x="1154679" y="271718"/>
                    </a:lnTo>
                    <a:lnTo>
                      <a:pt x="1148331" y="270017"/>
                    </a:lnTo>
                    <a:cubicBezTo>
                      <a:pt x="1200055" y="299127"/>
                      <a:pt x="1246804" y="334821"/>
                      <a:pt x="1286346" y="377149"/>
                    </a:cubicBezTo>
                    <a:lnTo>
                      <a:pt x="1470353" y="331395"/>
                    </a:lnTo>
                    <a:lnTo>
                      <a:pt x="1588305" y="553229"/>
                    </a:lnTo>
                    <a:lnTo>
                      <a:pt x="1457194" y="671432"/>
                    </a:lnTo>
                    <a:cubicBezTo>
                      <a:pt x="1473630" y="731297"/>
                      <a:pt x="1481376" y="793983"/>
                      <a:pt x="1478595" y="857704"/>
                    </a:cubicBezTo>
                    <a:lnTo>
                      <a:pt x="1642362" y="948616"/>
                    </a:lnTo>
                    <a:lnTo>
                      <a:pt x="1577335" y="1191298"/>
                    </a:lnTo>
                    <a:lnTo>
                      <a:pt x="1378614" y="1187955"/>
                    </a:lnTo>
                    <a:cubicBezTo>
                      <a:pt x="1353489" y="1229936"/>
                      <a:pt x="1323048" y="1267799"/>
                      <a:pt x="1288939" y="1301599"/>
                    </a:cubicBezTo>
                    <a:lnTo>
                      <a:pt x="1354201" y="1471932"/>
                    </a:lnTo>
                    <a:lnTo>
                      <a:pt x="1148396" y="1616039"/>
                    </a:lnTo>
                    <a:lnTo>
                      <a:pt x="992294" y="1480516"/>
                    </a:lnTo>
                    <a:lnTo>
                      <a:pt x="1011291" y="1467215"/>
                    </a:lnTo>
                    <a:cubicBezTo>
                      <a:pt x="951500" y="1486565"/>
                      <a:pt x="888271" y="1495869"/>
                      <a:pt x="823805" y="1495510"/>
                    </a:cubicBezTo>
                    <a:lnTo>
                      <a:pt x="729193" y="1665940"/>
                    </a:lnTo>
                    <a:lnTo>
                      <a:pt x="486511" y="1600914"/>
                    </a:lnTo>
                    <a:lnTo>
                      <a:pt x="489790" y="1406012"/>
                    </a:lnTo>
                    <a:cubicBezTo>
                      <a:pt x="438364" y="1376702"/>
                      <a:pt x="391917" y="1340859"/>
                      <a:pt x="352658" y="1298452"/>
                    </a:cubicBezTo>
                    <a:lnTo>
                      <a:pt x="355803" y="1305197"/>
                    </a:lnTo>
                    <a:lnTo>
                      <a:pt x="152856" y="1344512"/>
                    </a:lnTo>
                    <a:lnTo>
                      <a:pt x="46675" y="1116809"/>
                    </a:lnTo>
                    <a:lnTo>
                      <a:pt x="183929" y="1005520"/>
                    </a:lnTo>
                    <a:cubicBezTo>
                      <a:pt x="169279" y="951824"/>
                      <a:pt x="161626" y="895865"/>
                      <a:pt x="161615" y="838915"/>
                    </a:cubicBezTo>
                    <a:lnTo>
                      <a:pt x="0" y="749197"/>
                    </a:lnTo>
                    <a:lnTo>
                      <a:pt x="65026" y="506515"/>
                    </a:lnTo>
                    <a:lnTo>
                      <a:pt x="250227" y="509630"/>
                    </a:lnTo>
                    <a:cubicBezTo>
                      <a:pt x="275353" y="465291"/>
                      <a:pt x="305693" y="424864"/>
                      <a:pt x="340015" y="388679"/>
                    </a:cubicBezTo>
                    <a:lnTo>
                      <a:pt x="277984" y="197357"/>
                    </a:lnTo>
                    <a:lnTo>
                      <a:pt x="491050" y="64219"/>
                    </a:lnTo>
                    <a:lnTo>
                      <a:pt x="639843" y="207726"/>
                    </a:lnTo>
                    <a:lnTo>
                      <a:pt x="638348" y="208660"/>
                    </a:lnTo>
                    <a:cubicBezTo>
                      <a:pt x="696840" y="190256"/>
                      <a:pt x="758594" y="181748"/>
                      <a:pt x="821488" y="182440"/>
                    </a:cubicBezTo>
                    <a:lnTo>
                      <a:pt x="815140" y="180739"/>
                    </a:lnTo>
                    <a:lnTo>
                      <a:pt x="91547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81" name="Oval 21">
                <a:extLst>
                  <a:ext uri="{FF2B5EF4-FFF2-40B4-BE49-F238E27FC236}">
                    <a16:creationId xmlns:a16="http://schemas.microsoft.com/office/drawing/2014/main" id="{E1FEA8D4-5FA3-4C5B-9868-546E990582AF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1364806">
                <a:off x="1656905" y="1674846"/>
                <a:ext cx="267508" cy="269744"/>
              </a:xfrm>
              <a:custGeom>
                <a:avLst/>
                <a:gdLst/>
                <a:ahLst/>
                <a:cxnLst/>
                <a:rect l="l" t="t" r="r" b="b"/>
                <a:pathLst>
                  <a:path w="1652142" h="1665940">
                    <a:moveTo>
                      <a:pt x="898689" y="548008"/>
                    </a:moveTo>
                    <a:cubicBezTo>
                      <a:pt x="737950" y="504938"/>
                      <a:pt x="572731" y="600328"/>
                      <a:pt x="529661" y="761066"/>
                    </a:cubicBezTo>
                    <a:cubicBezTo>
                      <a:pt x="486591" y="921805"/>
                      <a:pt x="581980" y="1087025"/>
                      <a:pt x="742719" y="1130094"/>
                    </a:cubicBezTo>
                    <a:cubicBezTo>
                      <a:pt x="903458" y="1173164"/>
                      <a:pt x="1068677" y="1077775"/>
                      <a:pt x="1111747" y="917036"/>
                    </a:cubicBezTo>
                    <a:cubicBezTo>
                      <a:pt x="1154817" y="756297"/>
                      <a:pt x="1059428" y="591077"/>
                      <a:pt x="898689" y="548008"/>
                    </a:cubicBezTo>
                    <a:close/>
                    <a:moveTo>
                      <a:pt x="952303" y="347916"/>
                    </a:moveTo>
                    <a:cubicBezTo>
                      <a:pt x="1223549" y="420596"/>
                      <a:pt x="1384519" y="699404"/>
                      <a:pt x="1311839" y="970650"/>
                    </a:cubicBezTo>
                    <a:cubicBezTo>
                      <a:pt x="1239159" y="1241896"/>
                      <a:pt x="960351" y="1402866"/>
                      <a:pt x="689105" y="1330186"/>
                    </a:cubicBezTo>
                    <a:cubicBezTo>
                      <a:pt x="417859" y="1257506"/>
                      <a:pt x="256889" y="978698"/>
                      <a:pt x="329569" y="707451"/>
                    </a:cubicBezTo>
                    <a:cubicBezTo>
                      <a:pt x="402249" y="436205"/>
                      <a:pt x="681057" y="275235"/>
                      <a:pt x="952303" y="347916"/>
                    </a:cubicBezTo>
                    <a:close/>
                    <a:moveTo>
                      <a:pt x="971799" y="275155"/>
                    </a:moveTo>
                    <a:cubicBezTo>
                      <a:pt x="660368" y="191707"/>
                      <a:pt x="340256" y="376524"/>
                      <a:pt x="256808" y="687955"/>
                    </a:cubicBezTo>
                    <a:cubicBezTo>
                      <a:pt x="173361" y="999387"/>
                      <a:pt x="358178" y="1319499"/>
                      <a:pt x="669609" y="1402947"/>
                    </a:cubicBezTo>
                    <a:cubicBezTo>
                      <a:pt x="981040" y="1486395"/>
                      <a:pt x="1301152" y="1301577"/>
                      <a:pt x="1384600" y="990146"/>
                    </a:cubicBezTo>
                    <a:cubicBezTo>
                      <a:pt x="1468047" y="678715"/>
                      <a:pt x="1283230" y="358603"/>
                      <a:pt x="971799" y="275155"/>
                    </a:cubicBezTo>
                    <a:close/>
                    <a:moveTo>
                      <a:pt x="1652142" y="394531"/>
                    </a:moveTo>
                    <a:lnTo>
                      <a:pt x="1649662" y="403784"/>
                    </a:lnTo>
                    <a:lnTo>
                      <a:pt x="1647140" y="399895"/>
                    </a:lnTo>
                    <a:close/>
                    <a:moveTo>
                      <a:pt x="1158157" y="65026"/>
                    </a:moveTo>
                    <a:lnTo>
                      <a:pt x="1154679" y="271718"/>
                    </a:lnTo>
                    <a:lnTo>
                      <a:pt x="1148331" y="270017"/>
                    </a:lnTo>
                    <a:cubicBezTo>
                      <a:pt x="1200055" y="299127"/>
                      <a:pt x="1246804" y="334821"/>
                      <a:pt x="1286346" y="377149"/>
                    </a:cubicBezTo>
                    <a:lnTo>
                      <a:pt x="1470353" y="331395"/>
                    </a:lnTo>
                    <a:lnTo>
                      <a:pt x="1588305" y="553229"/>
                    </a:lnTo>
                    <a:lnTo>
                      <a:pt x="1457194" y="671432"/>
                    </a:lnTo>
                    <a:cubicBezTo>
                      <a:pt x="1473630" y="731297"/>
                      <a:pt x="1481376" y="793983"/>
                      <a:pt x="1478595" y="857704"/>
                    </a:cubicBezTo>
                    <a:lnTo>
                      <a:pt x="1642362" y="948616"/>
                    </a:lnTo>
                    <a:lnTo>
                      <a:pt x="1577335" y="1191298"/>
                    </a:lnTo>
                    <a:lnTo>
                      <a:pt x="1378614" y="1187955"/>
                    </a:lnTo>
                    <a:cubicBezTo>
                      <a:pt x="1353489" y="1229936"/>
                      <a:pt x="1323048" y="1267799"/>
                      <a:pt x="1288939" y="1301599"/>
                    </a:cubicBezTo>
                    <a:lnTo>
                      <a:pt x="1354201" y="1471932"/>
                    </a:lnTo>
                    <a:lnTo>
                      <a:pt x="1148396" y="1616039"/>
                    </a:lnTo>
                    <a:lnTo>
                      <a:pt x="992294" y="1480516"/>
                    </a:lnTo>
                    <a:lnTo>
                      <a:pt x="1011291" y="1467215"/>
                    </a:lnTo>
                    <a:cubicBezTo>
                      <a:pt x="951500" y="1486565"/>
                      <a:pt x="888271" y="1495869"/>
                      <a:pt x="823805" y="1495510"/>
                    </a:cubicBezTo>
                    <a:lnTo>
                      <a:pt x="729193" y="1665940"/>
                    </a:lnTo>
                    <a:lnTo>
                      <a:pt x="486511" y="1600914"/>
                    </a:lnTo>
                    <a:lnTo>
                      <a:pt x="489790" y="1406012"/>
                    </a:lnTo>
                    <a:cubicBezTo>
                      <a:pt x="438364" y="1376702"/>
                      <a:pt x="391917" y="1340859"/>
                      <a:pt x="352658" y="1298452"/>
                    </a:cubicBezTo>
                    <a:lnTo>
                      <a:pt x="355803" y="1305197"/>
                    </a:lnTo>
                    <a:lnTo>
                      <a:pt x="152856" y="1344512"/>
                    </a:lnTo>
                    <a:lnTo>
                      <a:pt x="46675" y="1116809"/>
                    </a:lnTo>
                    <a:lnTo>
                      <a:pt x="183929" y="1005520"/>
                    </a:lnTo>
                    <a:cubicBezTo>
                      <a:pt x="169279" y="951824"/>
                      <a:pt x="161626" y="895865"/>
                      <a:pt x="161615" y="838915"/>
                    </a:cubicBezTo>
                    <a:lnTo>
                      <a:pt x="0" y="749197"/>
                    </a:lnTo>
                    <a:lnTo>
                      <a:pt x="65026" y="506515"/>
                    </a:lnTo>
                    <a:lnTo>
                      <a:pt x="250227" y="509630"/>
                    </a:lnTo>
                    <a:cubicBezTo>
                      <a:pt x="275353" y="465291"/>
                      <a:pt x="305693" y="424864"/>
                      <a:pt x="340015" y="388679"/>
                    </a:cubicBezTo>
                    <a:lnTo>
                      <a:pt x="277984" y="197357"/>
                    </a:lnTo>
                    <a:lnTo>
                      <a:pt x="491050" y="64219"/>
                    </a:lnTo>
                    <a:lnTo>
                      <a:pt x="639843" y="207726"/>
                    </a:lnTo>
                    <a:lnTo>
                      <a:pt x="638348" y="208660"/>
                    </a:lnTo>
                    <a:cubicBezTo>
                      <a:pt x="696840" y="190256"/>
                      <a:pt x="758594" y="181748"/>
                      <a:pt x="821488" y="182440"/>
                    </a:cubicBezTo>
                    <a:lnTo>
                      <a:pt x="815140" y="180739"/>
                    </a:lnTo>
                    <a:lnTo>
                      <a:pt x="91547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82" name="Oval 21">
                <a:extLst>
                  <a:ext uri="{FF2B5EF4-FFF2-40B4-BE49-F238E27FC236}">
                    <a16:creationId xmlns:a16="http://schemas.microsoft.com/office/drawing/2014/main" id="{D705D967-D601-430C-8A86-DFD068185FE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563017" y="1930545"/>
                <a:ext cx="424361" cy="427906"/>
              </a:xfrm>
              <a:custGeom>
                <a:avLst/>
                <a:gdLst/>
                <a:ahLst/>
                <a:cxnLst/>
                <a:rect l="l" t="t" r="r" b="b"/>
                <a:pathLst>
                  <a:path w="1652142" h="1665940">
                    <a:moveTo>
                      <a:pt x="898689" y="548008"/>
                    </a:moveTo>
                    <a:cubicBezTo>
                      <a:pt x="737950" y="504938"/>
                      <a:pt x="572731" y="600328"/>
                      <a:pt x="529661" y="761066"/>
                    </a:cubicBezTo>
                    <a:cubicBezTo>
                      <a:pt x="486591" y="921805"/>
                      <a:pt x="581980" y="1087025"/>
                      <a:pt x="742719" y="1130094"/>
                    </a:cubicBezTo>
                    <a:cubicBezTo>
                      <a:pt x="903458" y="1173164"/>
                      <a:pt x="1068677" y="1077775"/>
                      <a:pt x="1111747" y="917036"/>
                    </a:cubicBezTo>
                    <a:cubicBezTo>
                      <a:pt x="1154817" y="756297"/>
                      <a:pt x="1059428" y="591077"/>
                      <a:pt x="898689" y="548008"/>
                    </a:cubicBezTo>
                    <a:close/>
                    <a:moveTo>
                      <a:pt x="952303" y="347916"/>
                    </a:moveTo>
                    <a:cubicBezTo>
                      <a:pt x="1223549" y="420596"/>
                      <a:pt x="1384519" y="699404"/>
                      <a:pt x="1311839" y="970650"/>
                    </a:cubicBezTo>
                    <a:cubicBezTo>
                      <a:pt x="1239159" y="1241896"/>
                      <a:pt x="960351" y="1402866"/>
                      <a:pt x="689105" y="1330186"/>
                    </a:cubicBezTo>
                    <a:cubicBezTo>
                      <a:pt x="417859" y="1257506"/>
                      <a:pt x="256889" y="978698"/>
                      <a:pt x="329569" y="707451"/>
                    </a:cubicBezTo>
                    <a:cubicBezTo>
                      <a:pt x="402249" y="436205"/>
                      <a:pt x="681057" y="275235"/>
                      <a:pt x="952303" y="347916"/>
                    </a:cubicBezTo>
                    <a:close/>
                    <a:moveTo>
                      <a:pt x="971799" y="275155"/>
                    </a:moveTo>
                    <a:cubicBezTo>
                      <a:pt x="660368" y="191707"/>
                      <a:pt x="340256" y="376524"/>
                      <a:pt x="256808" y="687955"/>
                    </a:cubicBezTo>
                    <a:cubicBezTo>
                      <a:pt x="173361" y="999387"/>
                      <a:pt x="358178" y="1319499"/>
                      <a:pt x="669609" y="1402947"/>
                    </a:cubicBezTo>
                    <a:cubicBezTo>
                      <a:pt x="981040" y="1486395"/>
                      <a:pt x="1301152" y="1301577"/>
                      <a:pt x="1384600" y="990146"/>
                    </a:cubicBezTo>
                    <a:cubicBezTo>
                      <a:pt x="1468047" y="678715"/>
                      <a:pt x="1283230" y="358603"/>
                      <a:pt x="971799" y="275155"/>
                    </a:cubicBezTo>
                    <a:close/>
                    <a:moveTo>
                      <a:pt x="1652142" y="394531"/>
                    </a:moveTo>
                    <a:lnTo>
                      <a:pt x="1649662" y="403784"/>
                    </a:lnTo>
                    <a:lnTo>
                      <a:pt x="1647140" y="399895"/>
                    </a:lnTo>
                    <a:close/>
                    <a:moveTo>
                      <a:pt x="1158157" y="65026"/>
                    </a:moveTo>
                    <a:lnTo>
                      <a:pt x="1154679" y="271718"/>
                    </a:lnTo>
                    <a:lnTo>
                      <a:pt x="1148331" y="270017"/>
                    </a:lnTo>
                    <a:cubicBezTo>
                      <a:pt x="1200055" y="299127"/>
                      <a:pt x="1246804" y="334821"/>
                      <a:pt x="1286346" y="377149"/>
                    </a:cubicBezTo>
                    <a:lnTo>
                      <a:pt x="1470353" y="331395"/>
                    </a:lnTo>
                    <a:lnTo>
                      <a:pt x="1588305" y="553229"/>
                    </a:lnTo>
                    <a:lnTo>
                      <a:pt x="1457194" y="671432"/>
                    </a:lnTo>
                    <a:cubicBezTo>
                      <a:pt x="1473630" y="731297"/>
                      <a:pt x="1481376" y="793983"/>
                      <a:pt x="1478595" y="857704"/>
                    </a:cubicBezTo>
                    <a:lnTo>
                      <a:pt x="1642362" y="948616"/>
                    </a:lnTo>
                    <a:lnTo>
                      <a:pt x="1577335" y="1191298"/>
                    </a:lnTo>
                    <a:lnTo>
                      <a:pt x="1378614" y="1187955"/>
                    </a:lnTo>
                    <a:cubicBezTo>
                      <a:pt x="1353489" y="1229936"/>
                      <a:pt x="1323048" y="1267799"/>
                      <a:pt x="1288939" y="1301599"/>
                    </a:cubicBezTo>
                    <a:lnTo>
                      <a:pt x="1354201" y="1471932"/>
                    </a:lnTo>
                    <a:lnTo>
                      <a:pt x="1148396" y="1616039"/>
                    </a:lnTo>
                    <a:lnTo>
                      <a:pt x="992294" y="1480516"/>
                    </a:lnTo>
                    <a:lnTo>
                      <a:pt x="1011291" y="1467215"/>
                    </a:lnTo>
                    <a:cubicBezTo>
                      <a:pt x="951500" y="1486565"/>
                      <a:pt x="888271" y="1495869"/>
                      <a:pt x="823805" y="1495510"/>
                    </a:cubicBezTo>
                    <a:lnTo>
                      <a:pt x="729193" y="1665940"/>
                    </a:lnTo>
                    <a:lnTo>
                      <a:pt x="486511" y="1600914"/>
                    </a:lnTo>
                    <a:lnTo>
                      <a:pt x="489790" y="1406012"/>
                    </a:lnTo>
                    <a:cubicBezTo>
                      <a:pt x="438364" y="1376702"/>
                      <a:pt x="391917" y="1340859"/>
                      <a:pt x="352658" y="1298452"/>
                    </a:cubicBezTo>
                    <a:lnTo>
                      <a:pt x="355803" y="1305197"/>
                    </a:lnTo>
                    <a:lnTo>
                      <a:pt x="152856" y="1344512"/>
                    </a:lnTo>
                    <a:lnTo>
                      <a:pt x="46675" y="1116809"/>
                    </a:lnTo>
                    <a:lnTo>
                      <a:pt x="183929" y="1005520"/>
                    </a:lnTo>
                    <a:cubicBezTo>
                      <a:pt x="169279" y="951824"/>
                      <a:pt x="161626" y="895865"/>
                      <a:pt x="161615" y="838915"/>
                    </a:cubicBezTo>
                    <a:lnTo>
                      <a:pt x="0" y="749197"/>
                    </a:lnTo>
                    <a:lnTo>
                      <a:pt x="65026" y="506515"/>
                    </a:lnTo>
                    <a:lnTo>
                      <a:pt x="250227" y="509630"/>
                    </a:lnTo>
                    <a:cubicBezTo>
                      <a:pt x="275353" y="465291"/>
                      <a:pt x="305693" y="424864"/>
                      <a:pt x="340015" y="388679"/>
                    </a:cubicBezTo>
                    <a:lnTo>
                      <a:pt x="277984" y="197357"/>
                    </a:lnTo>
                    <a:lnTo>
                      <a:pt x="491050" y="64219"/>
                    </a:lnTo>
                    <a:lnTo>
                      <a:pt x="639843" y="207726"/>
                    </a:lnTo>
                    <a:lnTo>
                      <a:pt x="638348" y="208660"/>
                    </a:lnTo>
                    <a:cubicBezTo>
                      <a:pt x="696840" y="190256"/>
                      <a:pt x="758594" y="181748"/>
                      <a:pt x="821488" y="182440"/>
                    </a:cubicBezTo>
                    <a:lnTo>
                      <a:pt x="815140" y="180739"/>
                    </a:lnTo>
                    <a:lnTo>
                      <a:pt x="91547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83" name="Oval 21">
                <a:extLst>
                  <a:ext uri="{FF2B5EF4-FFF2-40B4-BE49-F238E27FC236}">
                    <a16:creationId xmlns:a16="http://schemas.microsoft.com/office/drawing/2014/main" id="{1C9C32FD-9590-437A-A2FC-6782C22AD0AF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1145186">
                <a:off x="1260512" y="1980363"/>
                <a:ext cx="333550" cy="336337"/>
              </a:xfrm>
              <a:custGeom>
                <a:avLst/>
                <a:gdLst/>
                <a:ahLst/>
                <a:cxnLst/>
                <a:rect l="l" t="t" r="r" b="b"/>
                <a:pathLst>
                  <a:path w="1652142" h="1665940">
                    <a:moveTo>
                      <a:pt x="898689" y="548008"/>
                    </a:moveTo>
                    <a:cubicBezTo>
                      <a:pt x="737950" y="504938"/>
                      <a:pt x="572731" y="600328"/>
                      <a:pt x="529661" y="761066"/>
                    </a:cubicBezTo>
                    <a:cubicBezTo>
                      <a:pt x="486591" y="921805"/>
                      <a:pt x="581980" y="1087025"/>
                      <a:pt x="742719" y="1130094"/>
                    </a:cubicBezTo>
                    <a:cubicBezTo>
                      <a:pt x="903458" y="1173164"/>
                      <a:pt x="1068677" y="1077775"/>
                      <a:pt x="1111747" y="917036"/>
                    </a:cubicBezTo>
                    <a:cubicBezTo>
                      <a:pt x="1154817" y="756297"/>
                      <a:pt x="1059428" y="591077"/>
                      <a:pt x="898689" y="548008"/>
                    </a:cubicBezTo>
                    <a:close/>
                    <a:moveTo>
                      <a:pt x="952303" y="347916"/>
                    </a:moveTo>
                    <a:cubicBezTo>
                      <a:pt x="1223549" y="420596"/>
                      <a:pt x="1384519" y="699404"/>
                      <a:pt x="1311839" y="970650"/>
                    </a:cubicBezTo>
                    <a:cubicBezTo>
                      <a:pt x="1239159" y="1241896"/>
                      <a:pt x="960351" y="1402866"/>
                      <a:pt x="689105" y="1330186"/>
                    </a:cubicBezTo>
                    <a:cubicBezTo>
                      <a:pt x="417859" y="1257506"/>
                      <a:pt x="256889" y="978698"/>
                      <a:pt x="329569" y="707451"/>
                    </a:cubicBezTo>
                    <a:cubicBezTo>
                      <a:pt x="402249" y="436205"/>
                      <a:pt x="681057" y="275235"/>
                      <a:pt x="952303" y="347916"/>
                    </a:cubicBezTo>
                    <a:close/>
                    <a:moveTo>
                      <a:pt x="971799" y="275155"/>
                    </a:moveTo>
                    <a:cubicBezTo>
                      <a:pt x="660368" y="191707"/>
                      <a:pt x="340256" y="376524"/>
                      <a:pt x="256808" y="687955"/>
                    </a:cubicBezTo>
                    <a:cubicBezTo>
                      <a:pt x="173361" y="999387"/>
                      <a:pt x="358178" y="1319499"/>
                      <a:pt x="669609" y="1402947"/>
                    </a:cubicBezTo>
                    <a:cubicBezTo>
                      <a:pt x="981040" y="1486395"/>
                      <a:pt x="1301152" y="1301577"/>
                      <a:pt x="1384600" y="990146"/>
                    </a:cubicBezTo>
                    <a:cubicBezTo>
                      <a:pt x="1468047" y="678715"/>
                      <a:pt x="1283230" y="358603"/>
                      <a:pt x="971799" y="275155"/>
                    </a:cubicBezTo>
                    <a:close/>
                    <a:moveTo>
                      <a:pt x="1652142" y="394531"/>
                    </a:moveTo>
                    <a:lnTo>
                      <a:pt x="1649662" y="403784"/>
                    </a:lnTo>
                    <a:lnTo>
                      <a:pt x="1647140" y="399895"/>
                    </a:lnTo>
                    <a:close/>
                    <a:moveTo>
                      <a:pt x="1158157" y="65026"/>
                    </a:moveTo>
                    <a:lnTo>
                      <a:pt x="1154679" y="271718"/>
                    </a:lnTo>
                    <a:lnTo>
                      <a:pt x="1148331" y="270017"/>
                    </a:lnTo>
                    <a:cubicBezTo>
                      <a:pt x="1200055" y="299127"/>
                      <a:pt x="1246804" y="334821"/>
                      <a:pt x="1286346" y="377149"/>
                    </a:cubicBezTo>
                    <a:lnTo>
                      <a:pt x="1470353" y="331395"/>
                    </a:lnTo>
                    <a:lnTo>
                      <a:pt x="1588305" y="553229"/>
                    </a:lnTo>
                    <a:lnTo>
                      <a:pt x="1457194" y="671432"/>
                    </a:lnTo>
                    <a:cubicBezTo>
                      <a:pt x="1473630" y="731297"/>
                      <a:pt x="1481376" y="793983"/>
                      <a:pt x="1478595" y="857704"/>
                    </a:cubicBezTo>
                    <a:lnTo>
                      <a:pt x="1642362" y="948616"/>
                    </a:lnTo>
                    <a:lnTo>
                      <a:pt x="1577335" y="1191298"/>
                    </a:lnTo>
                    <a:lnTo>
                      <a:pt x="1378614" y="1187955"/>
                    </a:lnTo>
                    <a:cubicBezTo>
                      <a:pt x="1353489" y="1229936"/>
                      <a:pt x="1323048" y="1267799"/>
                      <a:pt x="1288939" y="1301599"/>
                    </a:cubicBezTo>
                    <a:lnTo>
                      <a:pt x="1354201" y="1471932"/>
                    </a:lnTo>
                    <a:lnTo>
                      <a:pt x="1148396" y="1616039"/>
                    </a:lnTo>
                    <a:lnTo>
                      <a:pt x="992294" y="1480516"/>
                    </a:lnTo>
                    <a:lnTo>
                      <a:pt x="1011291" y="1467215"/>
                    </a:lnTo>
                    <a:cubicBezTo>
                      <a:pt x="951500" y="1486565"/>
                      <a:pt x="888271" y="1495869"/>
                      <a:pt x="823805" y="1495510"/>
                    </a:cubicBezTo>
                    <a:lnTo>
                      <a:pt x="729193" y="1665940"/>
                    </a:lnTo>
                    <a:lnTo>
                      <a:pt x="486511" y="1600914"/>
                    </a:lnTo>
                    <a:lnTo>
                      <a:pt x="489790" y="1406012"/>
                    </a:lnTo>
                    <a:cubicBezTo>
                      <a:pt x="438364" y="1376702"/>
                      <a:pt x="391917" y="1340859"/>
                      <a:pt x="352658" y="1298452"/>
                    </a:cubicBezTo>
                    <a:lnTo>
                      <a:pt x="355803" y="1305197"/>
                    </a:lnTo>
                    <a:lnTo>
                      <a:pt x="152856" y="1344512"/>
                    </a:lnTo>
                    <a:lnTo>
                      <a:pt x="46675" y="1116809"/>
                    </a:lnTo>
                    <a:lnTo>
                      <a:pt x="183929" y="1005520"/>
                    </a:lnTo>
                    <a:cubicBezTo>
                      <a:pt x="169279" y="951824"/>
                      <a:pt x="161626" y="895865"/>
                      <a:pt x="161615" y="838915"/>
                    </a:cubicBezTo>
                    <a:lnTo>
                      <a:pt x="0" y="749197"/>
                    </a:lnTo>
                    <a:lnTo>
                      <a:pt x="65026" y="506515"/>
                    </a:lnTo>
                    <a:lnTo>
                      <a:pt x="250227" y="509630"/>
                    </a:lnTo>
                    <a:cubicBezTo>
                      <a:pt x="275353" y="465291"/>
                      <a:pt x="305693" y="424864"/>
                      <a:pt x="340015" y="388679"/>
                    </a:cubicBezTo>
                    <a:lnTo>
                      <a:pt x="277984" y="197357"/>
                    </a:lnTo>
                    <a:lnTo>
                      <a:pt x="491050" y="64219"/>
                    </a:lnTo>
                    <a:lnTo>
                      <a:pt x="639843" y="207726"/>
                    </a:lnTo>
                    <a:lnTo>
                      <a:pt x="638348" y="208660"/>
                    </a:lnTo>
                    <a:cubicBezTo>
                      <a:pt x="696840" y="190256"/>
                      <a:pt x="758594" y="181748"/>
                      <a:pt x="821488" y="182440"/>
                    </a:cubicBezTo>
                    <a:lnTo>
                      <a:pt x="815140" y="180739"/>
                    </a:lnTo>
                    <a:lnTo>
                      <a:pt x="91547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84" name="Oval 21">
                <a:extLst>
                  <a:ext uri="{FF2B5EF4-FFF2-40B4-BE49-F238E27FC236}">
                    <a16:creationId xmlns:a16="http://schemas.microsoft.com/office/drawing/2014/main" id="{F942D9F0-D50A-454F-AFE4-6B874A94A06C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32827">
                <a:off x="1766846" y="2371713"/>
                <a:ext cx="405789" cy="409180"/>
              </a:xfrm>
              <a:custGeom>
                <a:avLst/>
                <a:gdLst/>
                <a:ahLst/>
                <a:cxnLst/>
                <a:rect l="l" t="t" r="r" b="b"/>
                <a:pathLst>
                  <a:path w="1652142" h="1665940">
                    <a:moveTo>
                      <a:pt x="898689" y="548008"/>
                    </a:moveTo>
                    <a:cubicBezTo>
                      <a:pt x="737950" y="504938"/>
                      <a:pt x="572731" y="600328"/>
                      <a:pt x="529661" y="761066"/>
                    </a:cubicBezTo>
                    <a:cubicBezTo>
                      <a:pt x="486591" y="921805"/>
                      <a:pt x="581980" y="1087025"/>
                      <a:pt x="742719" y="1130094"/>
                    </a:cubicBezTo>
                    <a:cubicBezTo>
                      <a:pt x="903458" y="1173164"/>
                      <a:pt x="1068677" y="1077775"/>
                      <a:pt x="1111747" y="917036"/>
                    </a:cubicBezTo>
                    <a:cubicBezTo>
                      <a:pt x="1154817" y="756297"/>
                      <a:pt x="1059428" y="591077"/>
                      <a:pt x="898689" y="548008"/>
                    </a:cubicBezTo>
                    <a:close/>
                    <a:moveTo>
                      <a:pt x="952303" y="347916"/>
                    </a:moveTo>
                    <a:cubicBezTo>
                      <a:pt x="1223549" y="420596"/>
                      <a:pt x="1384519" y="699404"/>
                      <a:pt x="1311839" y="970650"/>
                    </a:cubicBezTo>
                    <a:cubicBezTo>
                      <a:pt x="1239159" y="1241896"/>
                      <a:pt x="960351" y="1402866"/>
                      <a:pt x="689105" y="1330186"/>
                    </a:cubicBezTo>
                    <a:cubicBezTo>
                      <a:pt x="417859" y="1257506"/>
                      <a:pt x="256889" y="978698"/>
                      <a:pt x="329569" y="707451"/>
                    </a:cubicBezTo>
                    <a:cubicBezTo>
                      <a:pt x="402249" y="436205"/>
                      <a:pt x="681057" y="275235"/>
                      <a:pt x="952303" y="347916"/>
                    </a:cubicBezTo>
                    <a:close/>
                    <a:moveTo>
                      <a:pt x="971799" y="275155"/>
                    </a:moveTo>
                    <a:cubicBezTo>
                      <a:pt x="660368" y="191707"/>
                      <a:pt x="340256" y="376524"/>
                      <a:pt x="256808" y="687955"/>
                    </a:cubicBezTo>
                    <a:cubicBezTo>
                      <a:pt x="173361" y="999387"/>
                      <a:pt x="358178" y="1319499"/>
                      <a:pt x="669609" y="1402947"/>
                    </a:cubicBezTo>
                    <a:cubicBezTo>
                      <a:pt x="981040" y="1486395"/>
                      <a:pt x="1301152" y="1301577"/>
                      <a:pt x="1384600" y="990146"/>
                    </a:cubicBezTo>
                    <a:cubicBezTo>
                      <a:pt x="1468047" y="678715"/>
                      <a:pt x="1283230" y="358603"/>
                      <a:pt x="971799" y="275155"/>
                    </a:cubicBezTo>
                    <a:close/>
                    <a:moveTo>
                      <a:pt x="1652142" y="394531"/>
                    </a:moveTo>
                    <a:lnTo>
                      <a:pt x="1649662" y="403784"/>
                    </a:lnTo>
                    <a:lnTo>
                      <a:pt x="1647140" y="399895"/>
                    </a:lnTo>
                    <a:close/>
                    <a:moveTo>
                      <a:pt x="1158157" y="65026"/>
                    </a:moveTo>
                    <a:lnTo>
                      <a:pt x="1154679" y="271718"/>
                    </a:lnTo>
                    <a:lnTo>
                      <a:pt x="1148331" y="270017"/>
                    </a:lnTo>
                    <a:cubicBezTo>
                      <a:pt x="1200055" y="299127"/>
                      <a:pt x="1246804" y="334821"/>
                      <a:pt x="1286346" y="377149"/>
                    </a:cubicBezTo>
                    <a:lnTo>
                      <a:pt x="1470353" y="331395"/>
                    </a:lnTo>
                    <a:lnTo>
                      <a:pt x="1588305" y="553229"/>
                    </a:lnTo>
                    <a:lnTo>
                      <a:pt x="1457194" y="671432"/>
                    </a:lnTo>
                    <a:cubicBezTo>
                      <a:pt x="1473630" y="731297"/>
                      <a:pt x="1481376" y="793983"/>
                      <a:pt x="1478595" y="857704"/>
                    </a:cubicBezTo>
                    <a:lnTo>
                      <a:pt x="1642362" y="948616"/>
                    </a:lnTo>
                    <a:lnTo>
                      <a:pt x="1577335" y="1191298"/>
                    </a:lnTo>
                    <a:lnTo>
                      <a:pt x="1378614" y="1187955"/>
                    </a:lnTo>
                    <a:cubicBezTo>
                      <a:pt x="1353489" y="1229936"/>
                      <a:pt x="1323048" y="1267799"/>
                      <a:pt x="1288939" y="1301599"/>
                    </a:cubicBezTo>
                    <a:lnTo>
                      <a:pt x="1354201" y="1471932"/>
                    </a:lnTo>
                    <a:lnTo>
                      <a:pt x="1148396" y="1616039"/>
                    </a:lnTo>
                    <a:lnTo>
                      <a:pt x="992294" y="1480516"/>
                    </a:lnTo>
                    <a:lnTo>
                      <a:pt x="1011291" y="1467215"/>
                    </a:lnTo>
                    <a:cubicBezTo>
                      <a:pt x="951500" y="1486565"/>
                      <a:pt x="888271" y="1495869"/>
                      <a:pt x="823805" y="1495510"/>
                    </a:cubicBezTo>
                    <a:lnTo>
                      <a:pt x="729193" y="1665940"/>
                    </a:lnTo>
                    <a:lnTo>
                      <a:pt x="486511" y="1600914"/>
                    </a:lnTo>
                    <a:lnTo>
                      <a:pt x="489790" y="1406012"/>
                    </a:lnTo>
                    <a:cubicBezTo>
                      <a:pt x="438364" y="1376702"/>
                      <a:pt x="391917" y="1340859"/>
                      <a:pt x="352658" y="1298452"/>
                    </a:cubicBezTo>
                    <a:lnTo>
                      <a:pt x="355803" y="1305197"/>
                    </a:lnTo>
                    <a:lnTo>
                      <a:pt x="152856" y="1344512"/>
                    </a:lnTo>
                    <a:lnTo>
                      <a:pt x="46675" y="1116809"/>
                    </a:lnTo>
                    <a:lnTo>
                      <a:pt x="183929" y="1005520"/>
                    </a:lnTo>
                    <a:cubicBezTo>
                      <a:pt x="169279" y="951824"/>
                      <a:pt x="161626" y="895865"/>
                      <a:pt x="161615" y="838915"/>
                    </a:cubicBezTo>
                    <a:lnTo>
                      <a:pt x="0" y="749197"/>
                    </a:lnTo>
                    <a:lnTo>
                      <a:pt x="65026" y="506515"/>
                    </a:lnTo>
                    <a:lnTo>
                      <a:pt x="250227" y="509630"/>
                    </a:lnTo>
                    <a:cubicBezTo>
                      <a:pt x="275353" y="465291"/>
                      <a:pt x="305693" y="424864"/>
                      <a:pt x="340015" y="388679"/>
                    </a:cubicBezTo>
                    <a:lnTo>
                      <a:pt x="277984" y="197357"/>
                    </a:lnTo>
                    <a:lnTo>
                      <a:pt x="491050" y="64219"/>
                    </a:lnTo>
                    <a:lnTo>
                      <a:pt x="639843" y="207726"/>
                    </a:lnTo>
                    <a:lnTo>
                      <a:pt x="638348" y="208660"/>
                    </a:lnTo>
                    <a:cubicBezTo>
                      <a:pt x="696840" y="190256"/>
                      <a:pt x="758594" y="181748"/>
                      <a:pt x="821488" y="182440"/>
                    </a:cubicBezTo>
                    <a:lnTo>
                      <a:pt x="815140" y="180739"/>
                    </a:lnTo>
                    <a:lnTo>
                      <a:pt x="91547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85" name="Oval 21">
                <a:extLst>
                  <a:ext uri="{FF2B5EF4-FFF2-40B4-BE49-F238E27FC236}">
                    <a16:creationId xmlns:a16="http://schemas.microsoft.com/office/drawing/2014/main" id="{415EB2FE-0D22-4C5F-83B5-0346167A460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232245" y="1873583"/>
                <a:ext cx="591365" cy="596307"/>
              </a:xfrm>
              <a:custGeom>
                <a:avLst/>
                <a:gdLst/>
                <a:ahLst/>
                <a:cxnLst/>
                <a:rect l="l" t="t" r="r" b="b"/>
                <a:pathLst>
                  <a:path w="1652142" h="1665940">
                    <a:moveTo>
                      <a:pt x="898689" y="548008"/>
                    </a:moveTo>
                    <a:cubicBezTo>
                      <a:pt x="737950" y="504938"/>
                      <a:pt x="572731" y="600328"/>
                      <a:pt x="529661" y="761066"/>
                    </a:cubicBezTo>
                    <a:cubicBezTo>
                      <a:pt x="486591" y="921805"/>
                      <a:pt x="581980" y="1087025"/>
                      <a:pt x="742719" y="1130094"/>
                    </a:cubicBezTo>
                    <a:cubicBezTo>
                      <a:pt x="903458" y="1173164"/>
                      <a:pt x="1068677" y="1077775"/>
                      <a:pt x="1111747" y="917036"/>
                    </a:cubicBezTo>
                    <a:cubicBezTo>
                      <a:pt x="1154817" y="756297"/>
                      <a:pt x="1059428" y="591077"/>
                      <a:pt x="898689" y="548008"/>
                    </a:cubicBezTo>
                    <a:close/>
                    <a:moveTo>
                      <a:pt x="952303" y="347916"/>
                    </a:moveTo>
                    <a:cubicBezTo>
                      <a:pt x="1223549" y="420596"/>
                      <a:pt x="1384519" y="699404"/>
                      <a:pt x="1311839" y="970650"/>
                    </a:cubicBezTo>
                    <a:cubicBezTo>
                      <a:pt x="1239159" y="1241896"/>
                      <a:pt x="960351" y="1402866"/>
                      <a:pt x="689105" y="1330186"/>
                    </a:cubicBezTo>
                    <a:cubicBezTo>
                      <a:pt x="417859" y="1257506"/>
                      <a:pt x="256889" y="978698"/>
                      <a:pt x="329569" y="707451"/>
                    </a:cubicBezTo>
                    <a:cubicBezTo>
                      <a:pt x="402249" y="436205"/>
                      <a:pt x="681057" y="275235"/>
                      <a:pt x="952303" y="347916"/>
                    </a:cubicBezTo>
                    <a:close/>
                    <a:moveTo>
                      <a:pt x="971799" y="275155"/>
                    </a:moveTo>
                    <a:cubicBezTo>
                      <a:pt x="660368" y="191707"/>
                      <a:pt x="340256" y="376524"/>
                      <a:pt x="256808" y="687955"/>
                    </a:cubicBezTo>
                    <a:cubicBezTo>
                      <a:pt x="173361" y="999387"/>
                      <a:pt x="358178" y="1319499"/>
                      <a:pt x="669609" y="1402947"/>
                    </a:cubicBezTo>
                    <a:cubicBezTo>
                      <a:pt x="981040" y="1486395"/>
                      <a:pt x="1301152" y="1301577"/>
                      <a:pt x="1384600" y="990146"/>
                    </a:cubicBezTo>
                    <a:cubicBezTo>
                      <a:pt x="1468047" y="678715"/>
                      <a:pt x="1283230" y="358603"/>
                      <a:pt x="971799" y="275155"/>
                    </a:cubicBezTo>
                    <a:close/>
                    <a:moveTo>
                      <a:pt x="1652142" y="394531"/>
                    </a:moveTo>
                    <a:lnTo>
                      <a:pt x="1649662" y="403784"/>
                    </a:lnTo>
                    <a:lnTo>
                      <a:pt x="1647140" y="399895"/>
                    </a:lnTo>
                    <a:close/>
                    <a:moveTo>
                      <a:pt x="1158157" y="65026"/>
                    </a:moveTo>
                    <a:lnTo>
                      <a:pt x="1154679" y="271718"/>
                    </a:lnTo>
                    <a:lnTo>
                      <a:pt x="1148331" y="270017"/>
                    </a:lnTo>
                    <a:cubicBezTo>
                      <a:pt x="1200055" y="299127"/>
                      <a:pt x="1246804" y="334821"/>
                      <a:pt x="1286346" y="377149"/>
                    </a:cubicBezTo>
                    <a:lnTo>
                      <a:pt x="1470353" y="331395"/>
                    </a:lnTo>
                    <a:lnTo>
                      <a:pt x="1588305" y="553229"/>
                    </a:lnTo>
                    <a:lnTo>
                      <a:pt x="1457194" y="671432"/>
                    </a:lnTo>
                    <a:cubicBezTo>
                      <a:pt x="1473630" y="731297"/>
                      <a:pt x="1481376" y="793983"/>
                      <a:pt x="1478595" y="857704"/>
                    </a:cubicBezTo>
                    <a:lnTo>
                      <a:pt x="1642362" y="948616"/>
                    </a:lnTo>
                    <a:lnTo>
                      <a:pt x="1577335" y="1191298"/>
                    </a:lnTo>
                    <a:lnTo>
                      <a:pt x="1378614" y="1187955"/>
                    </a:lnTo>
                    <a:cubicBezTo>
                      <a:pt x="1353489" y="1229936"/>
                      <a:pt x="1323048" y="1267799"/>
                      <a:pt x="1288939" y="1301599"/>
                    </a:cubicBezTo>
                    <a:lnTo>
                      <a:pt x="1354201" y="1471932"/>
                    </a:lnTo>
                    <a:lnTo>
                      <a:pt x="1148396" y="1616039"/>
                    </a:lnTo>
                    <a:lnTo>
                      <a:pt x="992294" y="1480516"/>
                    </a:lnTo>
                    <a:lnTo>
                      <a:pt x="1011291" y="1467215"/>
                    </a:lnTo>
                    <a:cubicBezTo>
                      <a:pt x="951500" y="1486565"/>
                      <a:pt x="888271" y="1495869"/>
                      <a:pt x="823805" y="1495510"/>
                    </a:cubicBezTo>
                    <a:lnTo>
                      <a:pt x="729193" y="1665940"/>
                    </a:lnTo>
                    <a:lnTo>
                      <a:pt x="486511" y="1600914"/>
                    </a:lnTo>
                    <a:lnTo>
                      <a:pt x="489790" y="1406012"/>
                    </a:lnTo>
                    <a:cubicBezTo>
                      <a:pt x="438364" y="1376702"/>
                      <a:pt x="391917" y="1340859"/>
                      <a:pt x="352658" y="1298452"/>
                    </a:cubicBezTo>
                    <a:lnTo>
                      <a:pt x="355803" y="1305197"/>
                    </a:lnTo>
                    <a:lnTo>
                      <a:pt x="152856" y="1344512"/>
                    </a:lnTo>
                    <a:lnTo>
                      <a:pt x="46675" y="1116809"/>
                    </a:lnTo>
                    <a:lnTo>
                      <a:pt x="183929" y="1005520"/>
                    </a:lnTo>
                    <a:cubicBezTo>
                      <a:pt x="169279" y="951824"/>
                      <a:pt x="161626" y="895865"/>
                      <a:pt x="161615" y="838915"/>
                    </a:cubicBezTo>
                    <a:lnTo>
                      <a:pt x="0" y="749197"/>
                    </a:lnTo>
                    <a:lnTo>
                      <a:pt x="65026" y="506515"/>
                    </a:lnTo>
                    <a:lnTo>
                      <a:pt x="250227" y="509630"/>
                    </a:lnTo>
                    <a:cubicBezTo>
                      <a:pt x="275353" y="465291"/>
                      <a:pt x="305693" y="424864"/>
                      <a:pt x="340015" y="388679"/>
                    </a:cubicBezTo>
                    <a:lnTo>
                      <a:pt x="277984" y="197357"/>
                    </a:lnTo>
                    <a:lnTo>
                      <a:pt x="491050" y="64219"/>
                    </a:lnTo>
                    <a:lnTo>
                      <a:pt x="639843" y="207726"/>
                    </a:lnTo>
                    <a:lnTo>
                      <a:pt x="638348" y="208660"/>
                    </a:lnTo>
                    <a:cubicBezTo>
                      <a:pt x="696840" y="190256"/>
                      <a:pt x="758594" y="181748"/>
                      <a:pt x="821488" y="182440"/>
                    </a:cubicBezTo>
                    <a:lnTo>
                      <a:pt x="815140" y="180739"/>
                    </a:lnTo>
                    <a:lnTo>
                      <a:pt x="91547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86" name="Oval 21">
                <a:extLst>
                  <a:ext uri="{FF2B5EF4-FFF2-40B4-BE49-F238E27FC236}">
                    <a16:creationId xmlns:a16="http://schemas.microsoft.com/office/drawing/2014/main" id="{3B71CB4C-E5AF-4DD2-8596-343A90E8FA6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580219" y="1680508"/>
                <a:ext cx="98975" cy="99802"/>
              </a:xfrm>
              <a:custGeom>
                <a:avLst/>
                <a:gdLst/>
                <a:ahLst/>
                <a:cxnLst/>
                <a:rect l="l" t="t" r="r" b="b"/>
                <a:pathLst>
                  <a:path w="1652142" h="1665940">
                    <a:moveTo>
                      <a:pt x="898689" y="548008"/>
                    </a:moveTo>
                    <a:cubicBezTo>
                      <a:pt x="737950" y="504938"/>
                      <a:pt x="572731" y="600328"/>
                      <a:pt x="529661" y="761066"/>
                    </a:cubicBezTo>
                    <a:cubicBezTo>
                      <a:pt x="486591" y="921805"/>
                      <a:pt x="581980" y="1087025"/>
                      <a:pt x="742719" y="1130094"/>
                    </a:cubicBezTo>
                    <a:cubicBezTo>
                      <a:pt x="903458" y="1173164"/>
                      <a:pt x="1068677" y="1077775"/>
                      <a:pt x="1111747" y="917036"/>
                    </a:cubicBezTo>
                    <a:cubicBezTo>
                      <a:pt x="1154817" y="756297"/>
                      <a:pt x="1059428" y="591077"/>
                      <a:pt x="898689" y="548008"/>
                    </a:cubicBezTo>
                    <a:close/>
                    <a:moveTo>
                      <a:pt x="952303" y="347916"/>
                    </a:moveTo>
                    <a:cubicBezTo>
                      <a:pt x="1223549" y="420596"/>
                      <a:pt x="1384519" y="699404"/>
                      <a:pt x="1311839" y="970650"/>
                    </a:cubicBezTo>
                    <a:cubicBezTo>
                      <a:pt x="1239159" y="1241896"/>
                      <a:pt x="960351" y="1402866"/>
                      <a:pt x="689105" y="1330186"/>
                    </a:cubicBezTo>
                    <a:cubicBezTo>
                      <a:pt x="417859" y="1257506"/>
                      <a:pt x="256889" y="978698"/>
                      <a:pt x="329569" y="707451"/>
                    </a:cubicBezTo>
                    <a:cubicBezTo>
                      <a:pt x="402249" y="436205"/>
                      <a:pt x="681057" y="275235"/>
                      <a:pt x="952303" y="347916"/>
                    </a:cubicBezTo>
                    <a:close/>
                    <a:moveTo>
                      <a:pt x="971799" y="275155"/>
                    </a:moveTo>
                    <a:cubicBezTo>
                      <a:pt x="660368" y="191707"/>
                      <a:pt x="340256" y="376524"/>
                      <a:pt x="256808" y="687955"/>
                    </a:cubicBezTo>
                    <a:cubicBezTo>
                      <a:pt x="173361" y="999387"/>
                      <a:pt x="358178" y="1319499"/>
                      <a:pt x="669609" y="1402947"/>
                    </a:cubicBezTo>
                    <a:cubicBezTo>
                      <a:pt x="981040" y="1486395"/>
                      <a:pt x="1301152" y="1301577"/>
                      <a:pt x="1384600" y="990146"/>
                    </a:cubicBezTo>
                    <a:cubicBezTo>
                      <a:pt x="1468047" y="678715"/>
                      <a:pt x="1283230" y="358603"/>
                      <a:pt x="971799" y="275155"/>
                    </a:cubicBezTo>
                    <a:close/>
                    <a:moveTo>
                      <a:pt x="1652142" y="394531"/>
                    </a:moveTo>
                    <a:lnTo>
                      <a:pt x="1649662" y="403784"/>
                    </a:lnTo>
                    <a:lnTo>
                      <a:pt x="1647140" y="399895"/>
                    </a:lnTo>
                    <a:close/>
                    <a:moveTo>
                      <a:pt x="1158157" y="65026"/>
                    </a:moveTo>
                    <a:lnTo>
                      <a:pt x="1154679" y="271718"/>
                    </a:lnTo>
                    <a:lnTo>
                      <a:pt x="1148331" y="270017"/>
                    </a:lnTo>
                    <a:cubicBezTo>
                      <a:pt x="1200055" y="299127"/>
                      <a:pt x="1246804" y="334821"/>
                      <a:pt x="1286346" y="377149"/>
                    </a:cubicBezTo>
                    <a:lnTo>
                      <a:pt x="1470353" y="331395"/>
                    </a:lnTo>
                    <a:lnTo>
                      <a:pt x="1588305" y="553229"/>
                    </a:lnTo>
                    <a:lnTo>
                      <a:pt x="1457194" y="671432"/>
                    </a:lnTo>
                    <a:cubicBezTo>
                      <a:pt x="1473630" y="731297"/>
                      <a:pt x="1481376" y="793983"/>
                      <a:pt x="1478595" y="857704"/>
                    </a:cubicBezTo>
                    <a:lnTo>
                      <a:pt x="1642362" y="948616"/>
                    </a:lnTo>
                    <a:lnTo>
                      <a:pt x="1577335" y="1191298"/>
                    </a:lnTo>
                    <a:lnTo>
                      <a:pt x="1378614" y="1187955"/>
                    </a:lnTo>
                    <a:cubicBezTo>
                      <a:pt x="1353489" y="1229936"/>
                      <a:pt x="1323048" y="1267799"/>
                      <a:pt x="1288939" y="1301599"/>
                    </a:cubicBezTo>
                    <a:lnTo>
                      <a:pt x="1354201" y="1471932"/>
                    </a:lnTo>
                    <a:lnTo>
                      <a:pt x="1148396" y="1616039"/>
                    </a:lnTo>
                    <a:lnTo>
                      <a:pt x="992294" y="1480516"/>
                    </a:lnTo>
                    <a:lnTo>
                      <a:pt x="1011291" y="1467215"/>
                    </a:lnTo>
                    <a:cubicBezTo>
                      <a:pt x="951500" y="1486565"/>
                      <a:pt x="888271" y="1495869"/>
                      <a:pt x="823805" y="1495510"/>
                    </a:cubicBezTo>
                    <a:lnTo>
                      <a:pt x="729193" y="1665940"/>
                    </a:lnTo>
                    <a:lnTo>
                      <a:pt x="486511" y="1600914"/>
                    </a:lnTo>
                    <a:lnTo>
                      <a:pt x="489790" y="1406012"/>
                    </a:lnTo>
                    <a:cubicBezTo>
                      <a:pt x="438364" y="1376702"/>
                      <a:pt x="391917" y="1340859"/>
                      <a:pt x="352658" y="1298452"/>
                    </a:cubicBezTo>
                    <a:lnTo>
                      <a:pt x="355803" y="1305197"/>
                    </a:lnTo>
                    <a:lnTo>
                      <a:pt x="152856" y="1344512"/>
                    </a:lnTo>
                    <a:lnTo>
                      <a:pt x="46675" y="1116809"/>
                    </a:lnTo>
                    <a:lnTo>
                      <a:pt x="183929" y="1005520"/>
                    </a:lnTo>
                    <a:cubicBezTo>
                      <a:pt x="169279" y="951824"/>
                      <a:pt x="161626" y="895865"/>
                      <a:pt x="161615" y="838915"/>
                    </a:cubicBezTo>
                    <a:lnTo>
                      <a:pt x="0" y="749197"/>
                    </a:lnTo>
                    <a:lnTo>
                      <a:pt x="65026" y="506515"/>
                    </a:lnTo>
                    <a:lnTo>
                      <a:pt x="250227" y="509630"/>
                    </a:lnTo>
                    <a:cubicBezTo>
                      <a:pt x="275353" y="465291"/>
                      <a:pt x="305693" y="424864"/>
                      <a:pt x="340015" y="388679"/>
                    </a:cubicBezTo>
                    <a:lnTo>
                      <a:pt x="277984" y="197357"/>
                    </a:lnTo>
                    <a:lnTo>
                      <a:pt x="491050" y="64219"/>
                    </a:lnTo>
                    <a:lnTo>
                      <a:pt x="639843" y="207726"/>
                    </a:lnTo>
                    <a:lnTo>
                      <a:pt x="638348" y="208660"/>
                    </a:lnTo>
                    <a:cubicBezTo>
                      <a:pt x="696840" y="190256"/>
                      <a:pt x="758594" y="181748"/>
                      <a:pt x="821488" y="182440"/>
                    </a:cubicBezTo>
                    <a:lnTo>
                      <a:pt x="815140" y="180739"/>
                    </a:lnTo>
                    <a:lnTo>
                      <a:pt x="91547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87" name="Oval 21">
                <a:extLst>
                  <a:ext uri="{FF2B5EF4-FFF2-40B4-BE49-F238E27FC236}">
                    <a16:creationId xmlns:a16="http://schemas.microsoft.com/office/drawing/2014/main" id="{4B2306CD-07FD-4D5A-B64C-05569E60FC21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0203558">
                <a:off x="1468306" y="2867514"/>
                <a:ext cx="139314" cy="140478"/>
              </a:xfrm>
              <a:custGeom>
                <a:avLst/>
                <a:gdLst/>
                <a:ahLst/>
                <a:cxnLst/>
                <a:rect l="l" t="t" r="r" b="b"/>
                <a:pathLst>
                  <a:path w="1652142" h="1665940">
                    <a:moveTo>
                      <a:pt x="898689" y="548008"/>
                    </a:moveTo>
                    <a:cubicBezTo>
                      <a:pt x="737950" y="504938"/>
                      <a:pt x="572731" y="600328"/>
                      <a:pt x="529661" y="761066"/>
                    </a:cubicBezTo>
                    <a:cubicBezTo>
                      <a:pt x="486591" y="921805"/>
                      <a:pt x="581980" y="1087025"/>
                      <a:pt x="742719" y="1130094"/>
                    </a:cubicBezTo>
                    <a:cubicBezTo>
                      <a:pt x="903458" y="1173164"/>
                      <a:pt x="1068677" y="1077775"/>
                      <a:pt x="1111747" y="917036"/>
                    </a:cubicBezTo>
                    <a:cubicBezTo>
                      <a:pt x="1154817" y="756297"/>
                      <a:pt x="1059428" y="591077"/>
                      <a:pt x="898689" y="548008"/>
                    </a:cubicBezTo>
                    <a:close/>
                    <a:moveTo>
                      <a:pt x="952303" y="347916"/>
                    </a:moveTo>
                    <a:cubicBezTo>
                      <a:pt x="1223549" y="420596"/>
                      <a:pt x="1384519" y="699404"/>
                      <a:pt x="1311839" y="970650"/>
                    </a:cubicBezTo>
                    <a:cubicBezTo>
                      <a:pt x="1239159" y="1241896"/>
                      <a:pt x="960351" y="1402866"/>
                      <a:pt x="689105" y="1330186"/>
                    </a:cubicBezTo>
                    <a:cubicBezTo>
                      <a:pt x="417859" y="1257506"/>
                      <a:pt x="256889" y="978698"/>
                      <a:pt x="329569" y="707451"/>
                    </a:cubicBezTo>
                    <a:cubicBezTo>
                      <a:pt x="402249" y="436205"/>
                      <a:pt x="681057" y="275235"/>
                      <a:pt x="952303" y="347916"/>
                    </a:cubicBezTo>
                    <a:close/>
                    <a:moveTo>
                      <a:pt x="971799" y="275155"/>
                    </a:moveTo>
                    <a:cubicBezTo>
                      <a:pt x="660368" y="191707"/>
                      <a:pt x="340256" y="376524"/>
                      <a:pt x="256808" y="687955"/>
                    </a:cubicBezTo>
                    <a:cubicBezTo>
                      <a:pt x="173361" y="999387"/>
                      <a:pt x="358178" y="1319499"/>
                      <a:pt x="669609" y="1402947"/>
                    </a:cubicBezTo>
                    <a:cubicBezTo>
                      <a:pt x="981040" y="1486395"/>
                      <a:pt x="1301152" y="1301577"/>
                      <a:pt x="1384600" y="990146"/>
                    </a:cubicBezTo>
                    <a:cubicBezTo>
                      <a:pt x="1468047" y="678715"/>
                      <a:pt x="1283230" y="358603"/>
                      <a:pt x="971799" y="275155"/>
                    </a:cubicBezTo>
                    <a:close/>
                    <a:moveTo>
                      <a:pt x="1652142" y="394531"/>
                    </a:moveTo>
                    <a:lnTo>
                      <a:pt x="1649662" y="403784"/>
                    </a:lnTo>
                    <a:lnTo>
                      <a:pt x="1647140" y="399895"/>
                    </a:lnTo>
                    <a:close/>
                    <a:moveTo>
                      <a:pt x="1158157" y="65026"/>
                    </a:moveTo>
                    <a:lnTo>
                      <a:pt x="1154679" y="271718"/>
                    </a:lnTo>
                    <a:lnTo>
                      <a:pt x="1148331" y="270017"/>
                    </a:lnTo>
                    <a:cubicBezTo>
                      <a:pt x="1200055" y="299127"/>
                      <a:pt x="1246804" y="334821"/>
                      <a:pt x="1286346" y="377149"/>
                    </a:cubicBezTo>
                    <a:lnTo>
                      <a:pt x="1470353" y="331395"/>
                    </a:lnTo>
                    <a:lnTo>
                      <a:pt x="1588305" y="553229"/>
                    </a:lnTo>
                    <a:lnTo>
                      <a:pt x="1457194" y="671432"/>
                    </a:lnTo>
                    <a:cubicBezTo>
                      <a:pt x="1473630" y="731297"/>
                      <a:pt x="1481376" y="793983"/>
                      <a:pt x="1478595" y="857704"/>
                    </a:cubicBezTo>
                    <a:lnTo>
                      <a:pt x="1642362" y="948616"/>
                    </a:lnTo>
                    <a:lnTo>
                      <a:pt x="1577335" y="1191298"/>
                    </a:lnTo>
                    <a:lnTo>
                      <a:pt x="1378614" y="1187955"/>
                    </a:lnTo>
                    <a:cubicBezTo>
                      <a:pt x="1353489" y="1229936"/>
                      <a:pt x="1323048" y="1267799"/>
                      <a:pt x="1288939" y="1301599"/>
                    </a:cubicBezTo>
                    <a:lnTo>
                      <a:pt x="1354201" y="1471932"/>
                    </a:lnTo>
                    <a:lnTo>
                      <a:pt x="1148396" y="1616039"/>
                    </a:lnTo>
                    <a:lnTo>
                      <a:pt x="992294" y="1480516"/>
                    </a:lnTo>
                    <a:lnTo>
                      <a:pt x="1011291" y="1467215"/>
                    </a:lnTo>
                    <a:cubicBezTo>
                      <a:pt x="951500" y="1486565"/>
                      <a:pt x="888271" y="1495869"/>
                      <a:pt x="823805" y="1495510"/>
                    </a:cubicBezTo>
                    <a:lnTo>
                      <a:pt x="729193" y="1665940"/>
                    </a:lnTo>
                    <a:lnTo>
                      <a:pt x="486511" y="1600914"/>
                    </a:lnTo>
                    <a:lnTo>
                      <a:pt x="489790" y="1406012"/>
                    </a:lnTo>
                    <a:cubicBezTo>
                      <a:pt x="438364" y="1376702"/>
                      <a:pt x="391917" y="1340859"/>
                      <a:pt x="352658" y="1298452"/>
                    </a:cubicBezTo>
                    <a:lnTo>
                      <a:pt x="355803" y="1305197"/>
                    </a:lnTo>
                    <a:lnTo>
                      <a:pt x="152856" y="1344512"/>
                    </a:lnTo>
                    <a:lnTo>
                      <a:pt x="46675" y="1116809"/>
                    </a:lnTo>
                    <a:lnTo>
                      <a:pt x="183929" y="1005520"/>
                    </a:lnTo>
                    <a:cubicBezTo>
                      <a:pt x="169279" y="951824"/>
                      <a:pt x="161626" y="895865"/>
                      <a:pt x="161615" y="838915"/>
                    </a:cubicBezTo>
                    <a:lnTo>
                      <a:pt x="0" y="749197"/>
                    </a:lnTo>
                    <a:lnTo>
                      <a:pt x="65026" y="506515"/>
                    </a:lnTo>
                    <a:lnTo>
                      <a:pt x="250227" y="509630"/>
                    </a:lnTo>
                    <a:cubicBezTo>
                      <a:pt x="275353" y="465291"/>
                      <a:pt x="305693" y="424864"/>
                      <a:pt x="340015" y="388679"/>
                    </a:cubicBezTo>
                    <a:lnTo>
                      <a:pt x="277984" y="197357"/>
                    </a:lnTo>
                    <a:lnTo>
                      <a:pt x="491050" y="64219"/>
                    </a:lnTo>
                    <a:lnTo>
                      <a:pt x="639843" y="207726"/>
                    </a:lnTo>
                    <a:lnTo>
                      <a:pt x="638348" y="208660"/>
                    </a:lnTo>
                    <a:cubicBezTo>
                      <a:pt x="696840" y="190256"/>
                      <a:pt x="758594" y="181748"/>
                      <a:pt x="821488" y="182440"/>
                    </a:cubicBezTo>
                    <a:lnTo>
                      <a:pt x="815140" y="180739"/>
                    </a:lnTo>
                    <a:lnTo>
                      <a:pt x="91547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88" name="Oval 21">
                <a:extLst>
                  <a:ext uri="{FF2B5EF4-FFF2-40B4-BE49-F238E27FC236}">
                    <a16:creationId xmlns:a16="http://schemas.microsoft.com/office/drawing/2014/main" id="{6331C9A4-5B97-456F-B70C-D248AC52E7B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694605" y="2685223"/>
                <a:ext cx="134128" cy="135249"/>
              </a:xfrm>
              <a:custGeom>
                <a:avLst/>
                <a:gdLst/>
                <a:ahLst/>
                <a:cxnLst/>
                <a:rect l="l" t="t" r="r" b="b"/>
                <a:pathLst>
                  <a:path w="1652142" h="1665940">
                    <a:moveTo>
                      <a:pt x="898689" y="548008"/>
                    </a:moveTo>
                    <a:cubicBezTo>
                      <a:pt x="737950" y="504938"/>
                      <a:pt x="572731" y="600328"/>
                      <a:pt x="529661" y="761066"/>
                    </a:cubicBezTo>
                    <a:cubicBezTo>
                      <a:pt x="486591" y="921805"/>
                      <a:pt x="581980" y="1087025"/>
                      <a:pt x="742719" y="1130094"/>
                    </a:cubicBezTo>
                    <a:cubicBezTo>
                      <a:pt x="903458" y="1173164"/>
                      <a:pt x="1068677" y="1077775"/>
                      <a:pt x="1111747" y="917036"/>
                    </a:cubicBezTo>
                    <a:cubicBezTo>
                      <a:pt x="1154817" y="756297"/>
                      <a:pt x="1059428" y="591077"/>
                      <a:pt x="898689" y="548008"/>
                    </a:cubicBezTo>
                    <a:close/>
                    <a:moveTo>
                      <a:pt x="952303" y="347916"/>
                    </a:moveTo>
                    <a:cubicBezTo>
                      <a:pt x="1223549" y="420596"/>
                      <a:pt x="1384519" y="699404"/>
                      <a:pt x="1311839" y="970650"/>
                    </a:cubicBezTo>
                    <a:cubicBezTo>
                      <a:pt x="1239159" y="1241896"/>
                      <a:pt x="960351" y="1402866"/>
                      <a:pt x="689105" y="1330186"/>
                    </a:cubicBezTo>
                    <a:cubicBezTo>
                      <a:pt x="417859" y="1257506"/>
                      <a:pt x="256889" y="978698"/>
                      <a:pt x="329569" y="707451"/>
                    </a:cubicBezTo>
                    <a:cubicBezTo>
                      <a:pt x="402249" y="436205"/>
                      <a:pt x="681057" y="275235"/>
                      <a:pt x="952303" y="347916"/>
                    </a:cubicBezTo>
                    <a:close/>
                    <a:moveTo>
                      <a:pt x="971799" y="275155"/>
                    </a:moveTo>
                    <a:cubicBezTo>
                      <a:pt x="660368" y="191707"/>
                      <a:pt x="340256" y="376524"/>
                      <a:pt x="256808" y="687955"/>
                    </a:cubicBezTo>
                    <a:cubicBezTo>
                      <a:pt x="173361" y="999387"/>
                      <a:pt x="358178" y="1319499"/>
                      <a:pt x="669609" y="1402947"/>
                    </a:cubicBezTo>
                    <a:cubicBezTo>
                      <a:pt x="981040" y="1486395"/>
                      <a:pt x="1301152" y="1301577"/>
                      <a:pt x="1384600" y="990146"/>
                    </a:cubicBezTo>
                    <a:cubicBezTo>
                      <a:pt x="1468047" y="678715"/>
                      <a:pt x="1283230" y="358603"/>
                      <a:pt x="971799" y="275155"/>
                    </a:cubicBezTo>
                    <a:close/>
                    <a:moveTo>
                      <a:pt x="1652142" y="394531"/>
                    </a:moveTo>
                    <a:lnTo>
                      <a:pt x="1649662" y="403784"/>
                    </a:lnTo>
                    <a:lnTo>
                      <a:pt x="1647140" y="399895"/>
                    </a:lnTo>
                    <a:close/>
                    <a:moveTo>
                      <a:pt x="1158157" y="65026"/>
                    </a:moveTo>
                    <a:lnTo>
                      <a:pt x="1154679" y="271718"/>
                    </a:lnTo>
                    <a:lnTo>
                      <a:pt x="1148331" y="270017"/>
                    </a:lnTo>
                    <a:cubicBezTo>
                      <a:pt x="1200055" y="299127"/>
                      <a:pt x="1246804" y="334821"/>
                      <a:pt x="1286346" y="377149"/>
                    </a:cubicBezTo>
                    <a:lnTo>
                      <a:pt x="1470353" y="331395"/>
                    </a:lnTo>
                    <a:lnTo>
                      <a:pt x="1588305" y="553229"/>
                    </a:lnTo>
                    <a:lnTo>
                      <a:pt x="1457194" y="671432"/>
                    </a:lnTo>
                    <a:cubicBezTo>
                      <a:pt x="1473630" y="731297"/>
                      <a:pt x="1481376" y="793983"/>
                      <a:pt x="1478595" y="857704"/>
                    </a:cubicBezTo>
                    <a:lnTo>
                      <a:pt x="1642362" y="948616"/>
                    </a:lnTo>
                    <a:lnTo>
                      <a:pt x="1577335" y="1191298"/>
                    </a:lnTo>
                    <a:lnTo>
                      <a:pt x="1378614" y="1187955"/>
                    </a:lnTo>
                    <a:cubicBezTo>
                      <a:pt x="1353489" y="1229936"/>
                      <a:pt x="1323048" y="1267799"/>
                      <a:pt x="1288939" y="1301599"/>
                    </a:cubicBezTo>
                    <a:lnTo>
                      <a:pt x="1354201" y="1471932"/>
                    </a:lnTo>
                    <a:lnTo>
                      <a:pt x="1148396" y="1616039"/>
                    </a:lnTo>
                    <a:lnTo>
                      <a:pt x="992294" y="1480516"/>
                    </a:lnTo>
                    <a:lnTo>
                      <a:pt x="1011291" y="1467215"/>
                    </a:lnTo>
                    <a:cubicBezTo>
                      <a:pt x="951500" y="1486565"/>
                      <a:pt x="888271" y="1495869"/>
                      <a:pt x="823805" y="1495510"/>
                    </a:cubicBezTo>
                    <a:lnTo>
                      <a:pt x="729193" y="1665940"/>
                    </a:lnTo>
                    <a:lnTo>
                      <a:pt x="486511" y="1600914"/>
                    </a:lnTo>
                    <a:lnTo>
                      <a:pt x="489790" y="1406012"/>
                    </a:lnTo>
                    <a:cubicBezTo>
                      <a:pt x="438364" y="1376702"/>
                      <a:pt x="391917" y="1340859"/>
                      <a:pt x="352658" y="1298452"/>
                    </a:cubicBezTo>
                    <a:lnTo>
                      <a:pt x="355803" y="1305197"/>
                    </a:lnTo>
                    <a:lnTo>
                      <a:pt x="152856" y="1344512"/>
                    </a:lnTo>
                    <a:lnTo>
                      <a:pt x="46675" y="1116809"/>
                    </a:lnTo>
                    <a:lnTo>
                      <a:pt x="183929" y="1005520"/>
                    </a:lnTo>
                    <a:cubicBezTo>
                      <a:pt x="169279" y="951824"/>
                      <a:pt x="161626" y="895865"/>
                      <a:pt x="161615" y="838915"/>
                    </a:cubicBezTo>
                    <a:lnTo>
                      <a:pt x="0" y="749197"/>
                    </a:lnTo>
                    <a:lnTo>
                      <a:pt x="65026" y="506515"/>
                    </a:lnTo>
                    <a:lnTo>
                      <a:pt x="250227" y="509630"/>
                    </a:lnTo>
                    <a:cubicBezTo>
                      <a:pt x="275353" y="465291"/>
                      <a:pt x="305693" y="424864"/>
                      <a:pt x="340015" y="388679"/>
                    </a:cubicBezTo>
                    <a:lnTo>
                      <a:pt x="277984" y="197357"/>
                    </a:lnTo>
                    <a:lnTo>
                      <a:pt x="491050" y="64219"/>
                    </a:lnTo>
                    <a:lnTo>
                      <a:pt x="639843" y="207726"/>
                    </a:lnTo>
                    <a:lnTo>
                      <a:pt x="638348" y="208660"/>
                    </a:lnTo>
                    <a:cubicBezTo>
                      <a:pt x="696840" y="190256"/>
                      <a:pt x="758594" y="181748"/>
                      <a:pt x="821488" y="182440"/>
                    </a:cubicBezTo>
                    <a:lnTo>
                      <a:pt x="815140" y="180739"/>
                    </a:lnTo>
                    <a:lnTo>
                      <a:pt x="91547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89" name="Oval 21">
                <a:extLst>
                  <a:ext uri="{FF2B5EF4-FFF2-40B4-BE49-F238E27FC236}">
                    <a16:creationId xmlns:a16="http://schemas.microsoft.com/office/drawing/2014/main" id="{165035F3-37DE-46C2-A7F1-8CA91B61EEB2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375171">
                <a:off x="1800405" y="2755645"/>
                <a:ext cx="216579" cy="218390"/>
              </a:xfrm>
              <a:custGeom>
                <a:avLst/>
                <a:gdLst/>
                <a:ahLst/>
                <a:cxnLst/>
                <a:rect l="l" t="t" r="r" b="b"/>
                <a:pathLst>
                  <a:path w="1652142" h="1665940">
                    <a:moveTo>
                      <a:pt x="898689" y="548008"/>
                    </a:moveTo>
                    <a:cubicBezTo>
                      <a:pt x="737950" y="504938"/>
                      <a:pt x="572731" y="600328"/>
                      <a:pt x="529661" y="761066"/>
                    </a:cubicBezTo>
                    <a:cubicBezTo>
                      <a:pt x="486591" y="921805"/>
                      <a:pt x="581980" y="1087025"/>
                      <a:pt x="742719" y="1130094"/>
                    </a:cubicBezTo>
                    <a:cubicBezTo>
                      <a:pt x="903458" y="1173164"/>
                      <a:pt x="1068677" y="1077775"/>
                      <a:pt x="1111747" y="917036"/>
                    </a:cubicBezTo>
                    <a:cubicBezTo>
                      <a:pt x="1154817" y="756297"/>
                      <a:pt x="1059428" y="591077"/>
                      <a:pt x="898689" y="548008"/>
                    </a:cubicBezTo>
                    <a:close/>
                    <a:moveTo>
                      <a:pt x="952303" y="347916"/>
                    </a:moveTo>
                    <a:cubicBezTo>
                      <a:pt x="1223549" y="420596"/>
                      <a:pt x="1384519" y="699404"/>
                      <a:pt x="1311839" y="970650"/>
                    </a:cubicBezTo>
                    <a:cubicBezTo>
                      <a:pt x="1239159" y="1241896"/>
                      <a:pt x="960351" y="1402866"/>
                      <a:pt x="689105" y="1330186"/>
                    </a:cubicBezTo>
                    <a:cubicBezTo>
                      <a:pt x="417859" y="1257506"/>
                      <a:pt x="256889" y="978698"/>
                      <a:pt x="329569" y="707451"/>
                    </a:cubicBezTo>
                    <a:cubicBezTo>
                      <a:pt x="402249" y="436205"/>
                      <a:pt x="681057" y="275235"/>
                      <a:pt x="952303" y="347916"/>
                    </a:cubicBezTo>
                    <a:close/>
                    <a:moveTo>
                      <a:pt x="971799" y="275155"/>
                    </a:moveTo>
                    <a:cubicBezTo>
                      <a:pt x="660368" y="191707"/>
                      <a:pt x="340256" y="376524"/>
                      <a:pt x="256808" y="687955"/>
                    </a:cubicBezTo>
                    <a:cubicBezTo>
                      <a:pt x="173361" y="999387"/>
                      <a:pt x="358178" y="1319499"/>
                      <a:pt x="669609" y="1402947"/>
                    </a:cubicBezTo>
                    <a:cubicBezTo>
                      <a:pt x="981040" y="1486395"/>
                      <a:pt x="1301152" y="1301577"/>
                      <a:pt x="1384600" y="990146"/>
                    </a:cubicBezTo>
                    <a:cubicBezTo>
                      <a:pt x="1468047" y="678715"/>
                      <a:pt x="1283230" y="358603"/>
                      <a:pt x="971799" y="275155"/>
                    </a:cubicBezTo>
                    <a:close/>
                    <a:moveTo>
                      <a:pt x="1652142" y="394531"/>
                    </a:moveTo>
                    <a:lnTo>
                      <a:pt x="1649662" y="403784"/>
                    </a:lnTo>
                    <a:lnTo>
                      <a:pt x="1647140" y="399895"/>
                    </a:lnTo>
                    <a:close/>
                    <a:moveTo>
                      <a:pt x="1158157" y="65026"/>
                    </a:moveTo>
                    <a:lnTo>
                      <a:pt x="1154679" y="271718"/>
                    </a:lnTo>
                    <a:lnTo>
                      <a:pt x="1148331" y="270017"/>
                    </a:lnTo>
                    <a:cubicBezTo>
                      <a:pt x="1200055" y="299127"/>
                      <a:pt x="1246804" y="334821"/>
                      <a:pt x="1286346" y="377149"/>
                    </a:cubicBezTo>
                    <a:lnTo>
                      <a:pt x="1470353" y="331395"/>
                    </a:lnTo>
                    <a:lnTo>
                      <a:pt x="1588305" y="553229"/>
                    </a:lnTo>
                    <a:lnTo>
                      <a:pt x="1457194" y="671432"/>
                    </a:lnTo>
                    <a:cubicBezTo>
                      <a:pt x="1473630" y="731297"/>
                      <a:pt x="1481376" y="793983"/>
                      <a:pt x="1478595" y="857704"/>
                    </a:cubicBezTo>
                    <a:lnTo>
                      <a:pt x="1642362" y="948616"/>
                    </a:lnTo>
                    <a:lnTo>
                      <a:pt x="1577335" y="1191298"/>
                    </a:lnTo>
                    <a:lnTo>
                      <a:pt x="1378614" y="1187955"/>
                    </a:lnTo>
                    <a:cubicBezTo>
                      <a:pt x="1353489" y="1229936"/>
                      <a:pt x="1323048" y="1267799"/>
                      <a:pt x="1288939" y="1301599"/>
                    </a:cubicBezTo>
                    <a:lnTo>
                      <a:pt x="1354201" y="1471932"/>
                    </a:lnTo>
                    <a:lnTo>
                      <a:pt x="1148396" y="1616039"/>
                    </a:lnTo>
                    <a:lnTo>
                      <a:pt x="992294" y="1480516"/>
                    </a:lnTo>
                    <a:lnTo>
                      <a:pt x="1011291" y="1467215"/>
                    </a:lnTo>
                    <a:cubicBezTo>
                      <a:pt x="951500" y="1486565"/>
                      <a:pt x="888271" y="1495869"/>
                      <a:pt x="823805" y="1495510"/>
                    </a:cubicBezTo>
                    <a:lnTo>
                      <a:pt x="729193" y="1665940"/>
                    </a:lnTo>
                    <a:lnTo>
                      <a:pt x="486511" y="1600914"/>
                    </a:lnTo>
                    <a:lnTo>
                      <a:pt x="489790" y="1406012"/>
                    </a:lnTo>
                    <a:cubicBezTo>
                      <a:pt x="438364" y="1376702"/>
                      <a:pt x="391917" y="1340859"/>
                      <a:pt x="352658" y="1298452"/>
                    </a:cubicBezTo>
                    <a:lnTo>
                      <a:pt x="355803" y="1305197"/>
                    </a:lnTo>
                    <a:lnTo>
                      <a:pt x="152856" y="1344512"/>
                    </a:lnTo>
                    <a:lnTo>
                      <a:pt x="46675" y="1116809"/>
                    </a:lnTo>
                    <a:lnTo>
                      <a:pt x="183929" y="1005520"/>
                    </a:lnTo>
                    <a:cubicBezTo>
                      <a:pt x="169279" y="951824"/>
                      <a:pt x="161626" y="895865"/>
                      <a:pt x="161615" y="838915"/>
                    </a:cubicBezTo>
                    <a:lnTo>
                      <a:pt x="0" y="749197"/>
                    </a:lnTo>
                    <a:lnTo>
                      <a:pt x="65026" y="506515"/>
                    </a:lnTo>
                    <a:lnTo>
                      <a:pt x="250227" y="509630"/>
                    </a:lnTo>
                    <a:cubicBezTo>
                      <a:pt x="275353" y="465291"/>
                      <a:pt x="305693" y="424864"/>
                      <a:pt x="340015" y="388679"/>
                    </a:cubicBezTo>
                    <a:lnTo>
                      <a:pt x="277984" y="197357"/>
                    </a:lnTo>
                    <a:lnTo>
                      <a:pt x="491050" y="64219"/>
                    </a:lnTo>
                    <a:lnTo>
                      <a:pt x="639843" y="207726"/>
                    </a:lnTo>
                    <a:lnTo>
                      <a:pt x="638348" y="208660"/>
                    </a:lnTo>
                    <a:cubicBezTo>
                      <a:pt x="696840" y="190256"/>
                      <a:pt x="758594" y="181748"/>
                      <a:pt x="821488" y="182440"/>
                    </a:cubicBezTo>
                    <a:lnTo>
                      <a:pt x="815140" y="180739"/>
                    </a:lnTo>
                    <a:lnTo>
                      <a:pt x="91547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90" name="Oval 21">
                <a:extLst>
                  <a:ext uri="{FF2B5EF4-FFF2-40B4-BE49-F238E27FC236}">
                    <a16:creationId xmlns:a16="http://schemas.microsoft.com/office/drawing/2014/main" id="{06EDA4E6-71CC-4BC5-AF8D-44C456A0EB17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185792">
                <a:off x="1591521" y="2830231"/>
                <a:ext cx="222367" cy="224225"/>
              </a:xfrm>
              <a:custGeom>
                <a:avLst/>
                <a:gdLst/>
                <a:ahLst/>
                <a:cxnLst/>
                <a:rect l="l" t="t" r="r" b="b"/>
                <a:pathLst>
                  <a:path w="1652142" h="1665940">
                    <a:moveTo>
                      <a:pt x="898689" y="548008"/>
                    </a:moveTo>
                    <a:cubicBezTo>
                      <a:pt x="737950" y="504938"/>
                      <a:pt x="572731" y="600328"/>
                      <a:pt x="529661" y="761066"/>
                    </a:cubicBezTo>
                    <a:cubicBezTo>
                      <a:pt x="486591" y="921805"/>
                      <a:pt x="581980" y="1087025"/>
                      <a:pt x="742719" y="1130094"/>
                    </a:cubicBezTo>
                    <a:cubicBezTo>
                      <a:pt x="903458" y="1173164"/>
                      <a:pt x="1068677" y="1077775"/>
                      <a:pt x="1111747" y="917036"/>
                    </a:cubicBezTo>
                    <a:cubicBezTo>
                      <a:pt x="1154817" y="756297"/>
                      <a:pt x="1059428" y="591077"/>
                      <a:pt x="898689" y="548008"/>
                    </a:cubicBezTo>
                    <a:close/>
                    <a:moveTo>
                      <a:pt x="952303" y="347916"/>
                    </a:moveTo>
                    <a:cubicBezTo>
                      <a:pt x="1223549" y="420596"/>
                      <a:pt x="1384519" y="699404"/>
                      <a:pt x="1311839" y="970650"/>
                    </a:cubicBezTo>
                    <a:cubicBezTo>
                      <a:pt x="1239159" y="1241896"/>
                      <a:pt x="960351" y="1402866"/>
                      <a:pt x="689105" y="1330186"/>
                    </a:cubicBezTo>
                    <a:cubicBezTo>
                      <a:pt x="417859" y="1257506"/>
                      <a:pt x="256889" y="978698"/>
                      <a:pt x="329569" y="707451"/>
                    </a:cubicBezTo>
                    <a:cubicBezTo>
                      <a:pt x="402249" y="436205"/>
                      <a:pt x="681057" y="275235"/>
                      <a:pt x="952303" y="347916"/>
                    </a:cubicBezTo>
                    <a:close/>
                    <a:moveTo>
                      <a:pt x="971799" y="275155"/>
                    </a:moveTo>
                    <a:cubicBezTo>
                      <a:pt x="660368" y="191707"/>
                      <a:pt x="340256" y="376524"/>
                      <a:pt x="256808" y="687955"/>
                    </a:cubicBezTo>
                    <a:cubicBezTo>
                      <a:pt x="173361" y="999387"/>
                      <a:pt x="358178" y="1319499"/>
                      <a:pt x="669609" y="1402947"/>
                    </a:cubicBezTo>
                    <a:cubicBezTo>
                      <a:pt x="981040" y="1486395"/>
                      <a:pt x="1301152" y="1301577"/>
                      <a:pt x="1384600" y="990146"/>
                    </a:cubicBezTo>
                    <a:cubicBezTo>
                      <a:pt x="1468047" y="678715"/>
                      <a:pt x="1283230" y="358603"/>
                      <a:pt x="971799" y="275155"/>
                    </a:cubicBezTo>
                    <a:close/>
                    <a:moveTo>
                      <a:pt x="1652142" y="394531"/>
                    </a:moveTo>
                    <a:lnTo>
                      <a:pt x="1649662" y="403784"/>
                    </a:lnTo>
                    <a:lnTo>
                      <a:pt x="1647140" y="399895"/>
                    </a:lnTo>
                    <a:close/>
                    <a:moveTo>
                      <a:pt x="1158157" y="65026"/>
                    </a:moveTo>
                    <a:lnTo>
                      <a:pt x="1154679" y="271718"/>
                    </a:lnTo>
                    <a:lnTo>
                      <a:pt x="1148331" y="270017"/>
                    </a:lnTo>
                    <a:cubicBezTo>
                      <a:pt x="1200055" y="299127"/>
                      <a:pt x="1246804" y="334821"/>
                      <a:pt x="1286346" y="377149"/>
                    </a:cubicBezTo>
                    <a:lnTo>
                      <a:pt x="1470353" y="331395"/>
                    </a:lnTo>
                    <a:lnTo>
                      <a:pt x="1588305" y="553229"/>
                    </a:lnTo>
                    <a:lnTo>
                      <a:pt x="1457194" y="671432"/>
                    </a:lnTo>
                    <a:cubicBezTo>
                      <a:pt x="1473630" y="731297"/>
                      <a:pt x="1481376" y="793983"/>
                      <a:pt x="1478595" y="857704"/>
                    </a:cubicBezTo>
                    <a:lnTo>
                      <a:pt x="1642362" y="948616"/>
                    </a:lnTo>
                    <a:lnTo>
                      <a:pt x="1577335" y="1191298"/>
                    </a:lnTo>
                    <a:lnTo>
                      <a:pt x="1378614" y="1187955"/>
                    </a:lnTo>
                    <a:cubicBezTo>
                      <a:pt x="1353489" y="1229936"/>
                      <a:pt x="1323048" y="1267799"/>
                      <a:pt x="1288939" y="1301599"/>
                    </a:cubicBezTo>
                    <a:lnTo>
                      <a:pt x="1354201" y="1471932"/>
                    </a:lnTo>
                    <a:lnTo>
                      <a:pt x="1148396" y="1616039"/>
                    </a:lnTo>
                    <a:lnTo>
                      <a:pt x="992294" y="1480516"/>
                    </a:lnTo>
                    <a:lnTo>
                      <a:pt x="1011291" y="1467215"/>
                    </a:lnTo>
                    <a:cubicBezTo>
                      <a:pt x="951500" y="1486565"/>
                      <a:pt x="888271" y="1495869"/>
                      <a:pt x="823805" y="1495510"/>
                    </a:cubicBezTo>
                    <a:lnTo>
                      <a:pt x="729193" y="1665940"/>
                    </a:lnTo>
                    <a:lnTo>
                      <a:pt x="486511" y="1600914"/>
                    </a:lnTo>
                    <a:lnTo>
                      <a:pt x="489790" y="1406012"/>
                    </a:lnTo>
                    <a:cubicBezTo>
                      <a:pt x="438364" y="1376702"/>
                      <a:pt x="391917" y="1340859"/>
                      <a:pt x="352658" y="1298452"/>
                    </a:cubicBezTo>
                    <a:lnTo>
                      <a:pt x="355803" y="1305197"/>
                    </a:lnTo>
                    <a:lnTo>
                      <a:pt x="152856" y="1344512"/>
                    </a:lnTo>
                    <a:lnTo>
                      <a:pt x="46675" y="1116809"/>
                    </a:lnTo>
                    <a:lnTo>
                      <a:pt x="183929" y="1005520"/>
                    </a:lnTo>
                    <a:cubicBezTo>
                      <a:pt x="169279" y="951824"/>
                      <a:pt x="161626" y="895865"/>
                      <a:pt x="161615" y="838915"/>
                    </a:cubicBezTo>
                    <a:lnTo>
                      <a:pt x="0" y="749197"/>
                    </a:lnTo>
                    <a:lnTo>
                      <a:pt x="65026" y="506515"/>
                    </a:lnTo>
                    <a:lnTo>
                      <a:pt x="250227" y="509630"/>
                    </a:lnTo>
                    <a:cubicBezTo>
                      <a:pt x="275353" y="465291"/>
                      <a:pt x="305693" y="424864"/>
                      <a:pt x="340015" y="388679"/>
                    </a:cubicBezTo>
                    <a:lnTo>
                      <a:pt x="277984" y="197357"/>
                    </a:lnTo>
                    <a:lnTo>
                      <a:pt x="491050" y="64219"/>
                    </a:lnTo>
                    <a:lnTo>
                      <a:pt x="639843" y="207726"/>
                    </a:lnTo>
                    <a:lnTo>
                      <a:pt x="638348" y="208660"/>
                    </a:lnTo>
                    <a:cubicBezTo>
                      <a:pt x="696840" y="190256"/>
                      <a:pt x="758594" y="181748"/>
                      <a:pt x="821488" y="182440"/>
                    </a:cubicBezTo>
                    <a:lnTo>
                      <a:pt x="815140" y="180739"/>
                    </a:lnTo>
                    <a:lnTo>
                      <a:pt x="91547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91" name="Oval 21">
                <a:extLst>
                  <a:ext uri="{FF2B5EF4-FFF2-40B4-BE49-F238E27FC236}">
                    <a16:creationId xmlns:a16="http://schemas.microsoft.com/office/drawing/2014/main" id="{883A063E-AFB1-418E-8A72-9C2AA35FF55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566870" y="2430818"/>
                <a:ext cx="222367" cy="224225"/>
              </a:xfrm>
              <a:custGeom>
                <a:avLst/>
                <a:gdLst/>
                <a:ahLst/>
                <a:cxnLst/>
                <a:rect l="l" t="t" r="r" b="b"/>
                <a:pathLst>
                  <a:path w="1652142" h="1665940">
                    <a:moveTo>
                      <a:pt x="898689" y="548008"/>
                    </a:moveTo>
                    <a:cubicBezTo>
                      <a:pt x="737950" y="504938"/>
                      <a:pt x="572731" y="600328"/>
                      <a:pt x="529661" y="761066"/>
                    </a:cubicBezTo>
                    <a:cubicBezTo>
                      <a:pt x="486591" y="921805"/>
                      <a:pt x="581980" y="1087025"/>
                      <a:pt x="742719" y="1130094"/>
                    </a:cubicBezTo>
                    <a:cubicBezTo>
                      <a:pt x="903458" y="1173164"/>
                      <a:pt x="1068677" y="1077775"/>
                      <a:pt x="1111747" y="917036"/>
                    </a:cubicBezTo>
                    <a:cubicBezTo>
                      <a:pt x="1154817" y="756297"/>
                      <a:pt x="1059428" y="591077"/>
                      <a:pt x="898689" y="548008"/>
                    </a:cubicBezTo>
                    <a:close/>
                    <a:moveTo>
                      <a:pt x="952303" y="347916"/>
                    </a:moveTo>
                    <a:cubicBezTo>
                      <a:pt x="1223549" y="420596"/>
                      <a:pt x="1384519" y="699404"/>
                      <a:pt x="1311839" y="970650"/>
                    </a:cubicBezTo>
                    <a:cubicBezTo>
                      <a:pt x="1239159" y="1241896"/>
                      <a:pt x="960351" y="1402866"/>
                      <a:pt x="689105" y="1330186"/>
                    </a:cubicBezTo>
                    <a:cubicBezTo>
                      <a:pt x="417859" y="1257506"/>
                      <a:pt x="256889" y="978698"/>
                      <a:pt x="329569" y="707451"/>
                    </a:cubicBezTo>
                    <a:cubicBezTo>
                      <a:pt x="402249" y="436205"/>
                      <a:pt x="681057" y="275235"/>
                      <a:pt x="952303" y="347916"/>
                    </a:cubicBezTo>
                    <a:close/>
                    <a:moveTo>
                      <a:pt x="971799" y="275155"/>
                    </a:moveTo>
                    <a:cubicBezTo>
                      <a:pt x="660368" y="191707"/>
                      <a:pt x="340256" y="376524"/>
                      <a:pt x="256808" y="687955"/>
                    </a:cubicBezTo>
                    <a:cubicBezTo>
                      <a:pt x="173361" y="999387"/>
                      <a:pt x="358178" y="1319499"/>
                      <a:pt x="669609" y="1402947"/>
                    </a:cubicBezTo>
                    <a:cubicBezTo>
                      <a:pt x="981040" y="1486395"/>
                      <a:pt x="1301152" y="1301577"/>
                      <a:pt x="1384600" y="990146"/>
                    </a:cubicBezTo>
                    <a:cubicBezTo>
                      <a:pt x="1468047" y="678715"/>
                      <a:pt x="1283230" y="358603"/>
                      <a:pt x="971799" y="275155"/>
                    </a:cubicBezTo>
                    <a:close/>
                    <a:moveTo>
                      <a:pt x="1652142" y="394531"/>
                    </a:moveTo>
                    <a:lnTo>
                      <a:pt x="1649662" y="403784"/>
                    </a:lnTo>
                    <a:lnTo>
                      <a:pt x="1647140" y="399895"/>
                    </a:lnTo>
                    <a:close/>
                    <a:moveTo>
                      <a:pt x="1158157" y="65026"/>
                    </a:moveTo>
                    <a:lnTo>
                      <a:pt x="1154679" y="271718"/>
                    </a:lnTo>
                    <a:lnTo>
                      <a:pt x="1148331" y="270017"/>
                    </a:lnTo>
                    <a:cubicBezTo>
                      <a:pt x="1200055" y="299127"/>
                      <a:pt x="1246804" y="334821"/>
                      <a:pt x="1286346" y="377149"/>
                    </a:cubicBezTo>
                    <a:lnTo>
                      <a:pt x="1470353" y="331395"/>
                    </a:lnTo>
                    <a:lnTo>
                      <a:pt x="1588305" y="553229"/>
                    </a:lnTo>
                    <a:lnTo>
                      <a:pt x="1457194" y="671432"/>
                    </a:lnTo>
                    <a:cubicBezTo>
                      <a:pt x="1473630" y="731297"/>
                      <a:pt x="1481376" y="793983"/>
                      <a:pt x="1478595" y="857704"/>
                    </a:cubicBezTo>
                    <a:lnTo>
                      <a:pt x="1642362" y="948616"/>
                    </a:lnTo>
                    <a:lnTo>
                      <a:pt x="1577335" y="1191298"/>
                    </a:lnTo>
                    <a:lnTo>
                      <a:pt x="1378614" y="1187955"/>
                    </a:lnTo>
                    <a:cubicBezTo>
                      <a:pt x="1353489" y="1229936"/>
                      <a:pt x="1323048" y="1267799"/>
                      <a:pt x="1288939" y="1301599"/>
                    </a:cubicBezTo>
                    <a:lnTo>
                      <a:pt x="1354201" y="1471932"/>
                    </a:lnTo>
                    <a:lnTo>
                      <a:pt x="1148396" y="1616039"/>
                    </a:lnTo>
                    <a:lnTo>
                      <a:pt x="992294" y="1480516"/>
                    </a:lnTo>
                    <a:lnTo>
                      <a:pt x="1011291" y="1467215"/>
                    </a:lnTo>
                    <a:cubicBezTo>
                      <a:pt x="951500" y="1486565"/>
                      <a:pt x="888271" y="1495869"/>
                      <a:pt x="823805" y="1495510"/>
                    </a:cubicBezTo>
                    <a:lnTo>
                      <a:pt x="729193" y="1665940"/>
                    </a:lnTo>
                    <a:lnTo>
                      <a:pt x="486511" y="1600914"/>
                    </a:lnTo>
                    <a:lnTo>
                      <a:pt x="489790" y="1406012"/>
                    </a:lnTo>
                    <a:cubicBezTo>
                      <a:pt x="438364" y="1376702"/>
                      <a:pt x="391917" y="1340859"/>
                      <a:pt x="352658" y="1298452"/>
                    </a:cubicBezTo>
                    <a:lnTo>
                      <a:pt x="355803" y="1305197"/>
                    </a:lnTo>
                    <a:lnTo>
                      <a:pt x="152856" y="1344512"/>
                    </a:lnTo>
                    <a:lnTo>
                      <a:pt x="46675" y="1116809"/>
                    </a:lnTo>
                    <a:lnTo>
                      <a:pt x="183929" y="1005520"/>
                    </a:lnTo>
                    <a:cubicBezTo>
                      <a:pt x="169279" y="951824"/>
                      <a:pt x="161626" y="895865"/>
                      <a:pt x="161615" y="838915"/>
                    </a:cubicBezTo>
                    <a:lnTo>
                      <a:pt x="0" y="749197"/>
                    </a:lnTo>
                    <a:lnTo>
                      <a:pt x="65026" y="506515"/>
                    </a:lnTo>
                    <a:lnTo>
                      <a:pt x="250227" y="509630"/>
                    </a:lnTo>
                    <a:cubicBezTo>
                      <a:pt x="275353" y="465291"/>
                      <a:pt x="305693" y="424864"/>
                      <a:pt x="340015" y="388679"/>
                    </a:cubicBezTo>
                    <a:lnTo>
                      <a:pt x="277984" y="197357"/>
                    </a:lnTo>
                    <a:lnTo>
                      <a:pt x="491050" y="64219"/>
                    </a:lnTo>
                    <a:lnTo>
                      <a:pt x="639843" y="207726"/>
                    </a:lnTo>
                    <a:lnTo>
                      <a:pt x="638348" y="208660"/>
                    </a:lnTo>
                    <a:cubicBezTo>
                      <a:pt x="696840" y="190256"/>
                      <a:pt x="758594" y="181748"/>
                      <a:pt x="821488" y="182440"/>
                    </a:cubicBezTo>
                    <a:lnTo>
                      <a:pt x="815140" y="180739"/>
                    </a:lnTo>
                    <a:lnTo>
                      <a:pt x="91547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92" name="Oval 21">
                <a:extLst>
                  <a:ext uri="{FF2B5EF4-FFF2-40B4-BE49-F238E27FC236}">
                    <a16:creationId xmlns:a16="http://schemas.microsoft.com/office/drawing/2014/main" id="{F9D4595E-1789-4191-AE0F-4498B088E729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61415">
                <a:off x="1961493" y="1831077"/>
                <a:ext cx="309554" cy="312141"/>
              </a:xfrm>
              <a:custGeom>
                <a:avLst/>
                <a:gdLst/>
                <a:ahLst/>
                <a:cxnLst/>
                <a:rect l="l" t="t" r="r" b="b"/>
                <a:pathLst>
                  <a:path w="1652142" h="1665940">
                    <a:moveTo>
                      <a:pt x="898689" y="548008"/>
                    </a:moveTo>
                    <a:cubicBezTo>
                      <a:pt x="737950" y="504938"/>
                      <a:pt x="572731" y="600328"/>
                      <a:pt x="529661" y="761066"/>
                    </a:cubicBezTo>
                    <a:cubicBezTo>
                      <a:pt x="486591" y="921805"/>
                      <a:pt x="581980" y="1087025"/>
                      <a:pt x="742719" y="1130094"/>
                    </a:cubicBezTo>
                    <a:cubicBezTo>
                      <a:pt x="903458" y="1173164"/>
                      <a:pt x="1068677" y="1077775"/>
                      <a:pt x="1111747" y="917036"/>
                    </a:cubicBezTo>
                    <a:cubicBezTo>
                      <a:pt x="1154817" y="756297"/>
                      <a:pt x="1059428" y="591077"/>
                      <a:pt x="898689" y="548008"/>
                    </a:cubicBezTo>
                    <a:close/>
                    <a:moveTo>
                      <a:pt x="952303" y="347916"/>
                    </a:moveTo>
                    <a:cubicBezTo>
                      <a:pt x="1223549" y="420596"/>
                      <a:pt x="1384519" y="699404"/>
                      <a:pt x="1311839" y="970650"/>
                    </a:cubicBezTo>
                    <a:cubicBezTo>
                      <a:pt x="1239159" y="1241896"/>
                      <a:pt x="960351" y="1402866"/>
                      <a:pt x="689105" y="1330186"/>
                    </a:cubicBezTo>
                    <a:cubicBezTo>
                      <a:pt x="417859" y="1257506"/>
                      <a:pt x="256889" y="978698"/>
                      <a:pt x="329569" y="707451"/>
                    </a:cubicBezTo>
                    <a:cubicBezTo>
                      <a:pt x="402249" y="436205"/>
                      <a:pt x="681057" y="275235"/>
                      <a:pt x="952303" y="347916"/>
                    </a:cubicBezTo>
                    <a:close/>
                    <a:moveTo>
                      <a:pt x="971799" y="275155"/>
                    </a:moveTo>
                    <a:cubicBezTo>
                      <a:pt x="660368" y="191707"/>
                      <a:pt x="340256" y="376524"/>
                      <a:pt x="256808" y="687955"/>
                    </a:cubicBezTo>
                    <a:cubicBezTo>
                      <a:pt x="173361" y="999387"/>
                      <a:pt x="358178" y="1319499"/>
                      <a:pt x="669609" y="1402947"/>
                    </a:cubicBezTo>
                    <a:cubicBezTo>
                      <a:pt x="981040" y="1486395"/>
                      <a:pt x="1301152" y="1301577"/>
                      <a:pt x="1384600" y="990146"/>
                    </a:cubicBezTo>
                    <a:cubicBezTo>
                      <a:pt x="1468047" y="678715"/>
                      <a:pt x="1283230" y="358603"/>
                      <a:pt x="971799" y="275155"/>
                    </a:cubicBezTo>
                    <a:close/>
                    <a:moveTo>
                      <a:pt x="1652142" y="394531"/>
                    </a:moveTo>
                    <a:lnTo>
                      <a:pt x="1649662" y="403784"/>
                    </a:lnTo>
                    <a:lnTo>
                      <a:pt x="1647140" y="399895"/>
                    </a:lnTo>
                    <a:close/>
                    <a:moveTo>
                      <a:pt x="1158157" y="65026"/>
                    </a:moveTo>
                    <a:lnTo>
                      <a:pt x="1154679" y="271718"/>
                    </a:lnTo>
                    <a:lnTo>
                      <a:pt x="1148331" y="270017"/>
                    </a:lnTo>
                    <a:cubicBezTo>
                      <a:pt x="1200055" y="299127"/>
                      <a:pt x="1246804" y="334821"/>
                      <a:pt x="1286346" y="377149"/>
                    </a:cubicBezTo>
                    <a:lnTo>
                      <a:pt x="1470353" y="331395"/>
                    </a:lnTo>
                    <a:lnTo>
                      <a:pt x="1588305" y="553229"/>
                    </a:lnTo>
                    <a:lnTo>
                      <a:pt x="1457194" y="671432"/>
                    </a:lnTo>
                    <a:cubicBezTo>
                      <a:pt x="1473630" y="731297"/>
                      <a:pt x="1481376" y="793983"/>
                      <a:pt x="1478595" y="857704"/>
                    </a:cubicBezTo>
                    <a:lnTo>
                      <a:pt x="1642362" y="948616"/>
                    </a:lnTo>
                    <a:lnTo>
                      <a:pt x="1577335" y="1191298"/>
                    </a:lnTo>
                    <a:lnTo>
                      <a:pt x="1378614" y="1187955"/>
                    </a:lnTo>
                    <a:cubicBezTo>
                      <a:pt x="1353489" y="1229936"/>
                      <a:pt x="1323048" y="1267799"/>
                      <a:pt x="1288939" y="1301599"/>
                    </a:cubicBezTo>
                    <a:lnTo>
                      <a:pt x="1354201" y="1471932"/>
                    </a:lnTo>
                    <a:lnTo>
                      <a:pt x="1148396" y="1616039"/>
                    </a:lnTo>
                    <a:lnTo>
                      <a:pt x="992294" y="1480516"/>
                    </a:lnTo>
                    <a:lnTo>
                      <a:pt x="1011291" y="1467215"/>
                    </a:lnTo>
                    <a:cubicBezTo>
                      <a:pt x="951500" y="1486565"/>
                      <a:pt x="888271" y="1495869"/>
                      <a:pt x="823805" y="1495510"/>
                    </a:cubicBezTo>
                    <a:lnTo>
                      <a:pt x="729193" y="1665940"/>
                    </a:lnTo>
                    <a:lnTo>
                      <a:pt x="486511" y="1600914"/>
                    </a:lnTo>
                    <a:lnTo>
                      <a:pt x="489790" y="1406012"/>
                    </a:lnTo>
                    <a:cubicBezTo>
                      <a:pt x="438364" y="1376702"/>
                      <a:pt x="391917" y="1340859"/>
                      <a:pt x="352658" y="1298452"/>
                    </a:cubicBezTo>
                    <a:lnTo>
                      <a:pt x="355803" y="1305197"/>
                    </a:lnTo>
                    <a:lnTo>
                      <a:pt x="152856" y="1344512"/>
                    </a:lnTo>
                    <a:lnTo>
                      <a:pt x="46675" y="1116809"/>
                    </a:lnTo>
                    <a:lnTo>
                      <a:pt x="183929" y="1005520"/>
                    </a:lnTo>
                    <a:cubicBezTo>
                      <a:pt x="169279" y="951824"/>
                      <a:pt x="161626" y="895865"/>
                      <a:pt x="161615" y="838915"/>
                    </a:cubicBezTo>
                    <a:lnTo>
                      <a:pt x="0" y="749197"/>
                    </a:lnTo>
                    <a:lnTo>
                      <a:pt x="65026" y="506515"/>
                    </a:lnTo>
                    <a:lnTo>
                      <a:pt x="250227" y="509630"/>
                    </a:lnTo>
                    <a:cubicBezTo>
                      <a:pt x="275353" y="465291"/>
                      <a:pt x="305693" y="424864"/>
                      <a:pt x="340015" y="388679"/>
                    </a:cubicBezTo>
                    <a:lnTo>
                      <a:pt x="277984" y="197357"/>
                    </a:lnTo>
                    <a:lnTo>
                      <a:pt x="491050" y="64219"/>
                    </a:lnTo>
                    <a:lnTo>
                      <a:pt x="639843" y="207726"/>
                    </a:lnTo>
                    <a:lnTo>
                      <a:pt x="638348" y="208660"/>
                    </a:lnTo>
                    <a:cubicBezTo>
                      <a:pt x="696840" y="190256"/>
                      <a:pt x="758594" y="181748"/>
                      <a:pt x="821488" y="182440"/>
                    </a:cubicBezTo>
                    <a:lnTo>
                      <a:pt x="815140" y="180739"/>
                    </a:lnTo>
                    <a:lnTo>
                      <a:pt x="91547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93" name="Oval 21">
                <a:extLst>
                  <a:ext uri="{FF2B5EF4-FFF2-40B4-BE49-F238E27FC236}">
                    <a16:creationId xmlns:a16="http://schemas.microsoft.com/office/drawing/2014/main" id="{DE9A4BCC-08DC-48BB-B023-3A910F258885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375171">
                <a:off x="1487267" y="2639444"/>
                <a:ext cx="216579" cy="218390"/>
              </a:xfrm>
              <a:custGeom>
                <a:avLst/>
                <a:gdLst/>
                <a:ahLst/>
                <a:cxnLst/>
                <a:rect l="l" t="t" r="r" b="b"/>
                <a:pathLst>
                  <a:path w="1652142" h="1665940">
                    <a:moveTo>
                      <a:pt x="898689" y="548008"/>
                    </a:moveTo>
                    <a:cubicBezTo>
                      <a:pt x="737950" y="504938"/>
                      <a:pt x="572731" y="600328"/>
                      <a:pt x="529661" y="761066"/>
                    </a:cubicBezTo>
                    <a:cubicBezTo>
                      <a:pt x="486591" y="921805"/>
                      <a:pt x="581980" y="1087025"/>
                      <a:pt x="742719" y="1130094"/>
                    </a:cubicBezTo>
                    <a:cubicBezTo>
                      <a:pt x="903458" y="1173164"/>
                      <a:pt x="1068677" y="1077775"/>
                      <a:pt x="1111747" y="917036"/>
                    </a:cubicBezTo>
                    <a:cubicBezTo>
                      <a:pt x="1154817" y="756297"/>
                      <a:pt x="1059428" y="591077"/>
                      <a:pt x="898689" y="548008"/>
                    </a:cubicBezTo>
                    <a:close/>
                    <a:moveTo>
                      <a:pt x="952303" y="347916"/>
                    </a:moveTo>
                    <a:cubicBezTo>
                      <a:pt x="1223549" y="420596"/>
                      <a:pt x="1384519" y="699404"/>
                      <a:pt x="1311839" y="970650"/>
                    </a:cubicBezTo>
                    <a:cubicBezTo>
                      <a:pt x="1239159" y="1241896"/>
                      <a:pt x="960351" y="1402866"/>
                      <a:pt x="689105" y="1330186"/>
                    </a:cubicBezTo>
                    <a:cubicBezTo>
                      <a:pt x="417859" y="1257506"/>
                      <a:pt x="256889" y="978698"/>
                      <a:pt x="329569" y="707451"/>
                    </a:cubicBezTo>
                    <a:cubicBezTo>
                      <a:pt x="402249" y="436205"/>
                      <a:pt x="681057" y="275235"/>
                      <a:pt x="952303" y="347916"/>
                    </a:cubicBezTo>
                    <a:close/>
                    <a:moveTo>
                      <a:pt x="971799" y="275155"/>
                    </a:moveTo>
                    <a:cubicBezTo>
                      <a:pt x="660368" y="191707"/>
                      <a:pt x="340256" y="376524"/>
                      <a:pt x="256808" y="687955"/>
                    </a:cubicBezTo>
                    <a:cubicBezTo>
                      <a:pt x="173361" y="999387"/>
                      <a:pt x="358178" y="1319499"/>
                      <a:pt x="669609" y="1402947"/>
                    </a:cubicBezTo>
                    <a:cubicBezTo>
                      <a:pt x="981040" y="1486395"/>
                      <a:pt x="1301152" y="1301577"/>
                      <a:pt x="1384600" y="990146"/>
                    </a:cubicBezTo>
                    <a:cubicBezTo>
                      <a:pt x="1468047" y="678715"/>
                      <a:pt x="1283230" y="358603"/>
                      <a:pt x="971799" y="275155"/>
                    </a:cubicBezTo>
                    <a:close/>
                    <a:moveTo>
                      <a:pt x="1652142" y="394531"/>
                    </a:moveTo>
                    <a:lnTo>
                      <a:pt x="1649662" y="403784"/>
                    </a:lnTo>
                    <a:lnTo>
                      <a:pt x="1647140" y="399895"/>
                    </a:lnTo>
                    <a:close/>
                    <a:moveTo>
                      <a:pt x="1158157" y="65026"/>
                    </a:moveTo>
                    <a:lnTo>
                      <a:pt x="1154679" y="271718"/>
                    </a:lnTo>
                    <a:lnTo>
                      <a:pt x="1148331" y="270017"/>
                    </a:lnTo>
                    <a:cubicBezTo>
                      <a:pt x="1200055" y="299127"/>
                      <a:pt x="1246804" y="334821"/>
                      <a:pt x="1286346" y="377149"/>
                    </a:cubicBezTo>
                    <a:lnTo>
                      <a:pt x="1470353" y="331395"/>
                    </a:lnTo>
                    <a:lnTo>
                      <a:pt x="1588305" y="553229"/>
                    </a:lnTo>
                    <a:lnTo>
                      <a:pt x="1457194" y="671432"/>
                    </a:lnTo>
                    <a:cubicBezTo>
                      <a:pt x="1473630" y="731297"/>
                      <a:pt x="1481376" y="793983"/>
                      <a:pt x="1478595" y="857704"/>
                    </a:cubicBezTo>
                    <a:lnTo>
                      <a:pt x="1642362" y="948616"/>
                    </a:lnTo>
                    <a:lnTo>
                      <a:pt x="1577335" y="1191298"/>
                    </a:lnTo>
                    <a:lnTo>
                      <a:pt x="1378614" y="1187955"/>
                    </a:lnTo>
                    <a:cubicBezTo>
                      <a:pt x="1353489" y="1229936"/>
                      <a:pt x="1323048" y="1267799"/>
                      <a:pt x="1288939" y="1301599"/>
                    </a:cubicBezTo>
                    <a:lnTo>
                      <a:pt x="1354201" y="1471932"/>
                    </a:lnTo>
                    <a:lnTo>
                      <a:pt x="1148396" y="1616039"/>
                    </a:lnTo>
                    <a:lnTo>
                      <a:pt x="992294" y="1480516"/>
                    </a:lnTo>
                    <a:lnTo>
                      <a:pt x="1011291" y="1467215"/>
                    </a:lnTo>
                    <a:cubicBezTo>
                      <a:pt x="951500" y="1486565"/>
                      <a:pt x="888271" y="1495869"/>
                      <a:pt x="823805" y="1495510"/>
                    </a:cubicBezTo>
                    <a:lnTo>
                      <a:pt x="729193" y="1665940"/>
                    </a:lnTo>
                    <a:lnTo>
                      <a:pt x="486511" y="1600914"/>
                    </a:lnTo>
                    <a:lnTo>
                      <a:pt x="489790" y="1406012"/>
                    </a:lnTo>
                    <a:cubicBezTo>
                      <a:pt x="438364" y="1376702"/>
                      <a:pt x="391917" y="1340859"/>
                      <a:pt x="352658" y="1298452"/>
                    </a:cubicBezTo>
                    <a:lnTo>
                      <a:pt x="355803" y="1305197"/>
                    </a:lnTo>
                    <a:lnTo>
                      <a:pt x="152856" y="1344512"/>
                    </a:lnTo>
                    <a:lnTo>
                      <a:pt x="46675" y="1116809"/>
                    </a:lnTo>
                    <a:lnTo>
                      <a:pt x="183929" y="1005520"/>
                    </a:lnTo>
                    <a:cubicBezTo>
                      <a:pt x="169279" y="951824"/>
                      <a:pt x="161626" y="895865"/>
                      <a:pt x="161615" y="838915"/>
                    </a:cubicBezTo>
                    <a:lnTo>
                      <a:pt x="0" y="749197"/>
                    </a:lnTo>
                    <a:lnTo>
                      <a:pt x="65026" y="506515"/>
                    </a:lnTo>
                    <a:lnTo>
                      <a:pt x="250227" y="509630"/>
                    </a:lnTo>
                    <a:cubicBezTo>
                      <a:pt x="275353" y="465291"/>
                      <a:pt x="305693" y="424864"/>
                      <a:pt x="340015" y="388679"/>
                    </a:cubicBezTo>
                    <a:lnTo>
                      <a:pt x="277984" y="197357"/>
                    </a:lnTo>
                    <a:lnTo>
                      <a:pt x="491050" y="64219"/>
                    </a:lnTo>
                    <a:lnTo>
                      <a:pt x="639843" y="207726"/>
                    </a:lnTo>
                    <a:lnTo>
                      <a:pt x="638348" y="208660"/>
                    </a:lnTo>
                    <a:cubicBezTo>
                      <a:pt x="696840" y="190256"/>
                      <a:pt x="758594" y="181748"/>
                      <a:pt x="821488" y="182440"/>
                    </a:cubicBezTo>
                    <a:lnTo>
                      <a:pt x="815140" y="180739"/>
                    </a:lnTo>
                    <a:lnTo>
                      <a:pt x="91547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94" name="Oval 21">
                <a:extLst>
                  <a:ext uri="{FF2B5EF4-FFF2-40B4-BE49-F238E27FC236}">
                    <a16:creationId xmlns:a16="http://schemas.microsoft.com/office/drawing/2014/main" id="{FB6D26B8-472A-4E73-B9BB-F253760F062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41171" y="2361128"/>
                <a:ext cx="98975" cy="99802"/>
              </a:xfrm>
              <a:custGeom>
                <a:avLst/>
                <a:gdLst/>
                <a:ahLst/>
                <a:cxnLst/>
                <a:rect l="l" t="t" r="r" b="b"/>
                <a:pathLst>
                  <a:path w="1652142" h="1665940">
                    <a:moveTo>
                      <a:pt x="898689" y="548008"/>
                    </a:moveTo>
                    <a:cubicBezTo>
                      <a:pt x="737950" y="504938"/>
                      <a:pt x="572731" y="600328"/>
                      <a:pt x="529661" y="761066"/>
                    </a:cubicBezTo>
                    <a:cubicBezTo>
                      <a:pt x="486591" y="921805"/>
                      <a:pt x="581980" y="1087025"/>
                      <a:pt x="742719" y="1130094"/>
                    </a:cubicBezTo>
                    <a:cubicBezTo>
                      <a:pt x="903458" y="1173164"/>
                      <a:pt x="1068677" y="1077775"/>
                      <a:pt x="1111747" y="917036"/>
                    </a:cubicBezTo>
                    <a:cubicBezTo>
                      <a:pt x="1154817" y="756297"/>
                      <a:pt x="1059428" y="591077"/>
                      <a:pt x="898689" y="548008"/>
                    </a:cubicBezTo>
                    <a:close/>
                    <a:moveTo>
                      <a:pt x="952303" y="347916"/>
                    </a:moveTo>
                    <a:cubicBezTo>
                      <a:pt x="1223549" y="420596"/>
                      <a:pt x="1384519" y="699404"/>
                      <a:pt x="1311839" y="970650"/>
                    </a:cubicBezTo>
                    <a:cubicBezTo>
                      <a:pt x="1239159" y="1241896"/>
                      <a:pt x="960351" y="1402866"/>
                      <a:pt x="689105" y="1330186"/>
                    </a:cubicBezTo>
                    <a:cubicBezTo>
                      <a:pt x="417859" y="1257506"/>
                      <a:pt x="256889" y="978698"/>
                      <a:pt x="329569" y="707451"/>
                    </a:cubicBezTo>
                    <a:cubicBezTo>
                      <a:pt x="402249" y="436205"/>
                      <a:pt x="681057" y="275235"/>
                      <a:pt x="952303" y="347916"/>
                    </a:cubicBezTo>
                    <a:close/>
                    <a:moveTo>
                      <a:pt x="971799" y="275155"/>
                    </a:moveTo>
                    <a:cubicBezTo>
                      <a:pt x="660368" y="191707"/>
                      <a:pt x="340256" y="376524"/>
                      <a:pt x="256808" y="687955"/>
                    </a:cubicBezTo>
                    <a:cubicBezTo>
                      <a:pt x="173361" y="999387"/>
                      <a:pt x="358178" y="1319499"/>
                      <a:pt x="669609" y="1402947"/>
                    </a:cubicBezTo>
                    <a:cubicBezTo>
                      <a:pt x="981040" y="1486395"/>
                      <a:pt x="1301152" y="1301577"/>
                      <a:pt x="1384600" y="990146"/>
                    </a:cubicBezTo>
                    <a:cubicBezTo>
                      <a:pt x="1468047" y="678715"/>
                      <a:pt x="1283230" y="358603"/>
                      <a:pt x="971799" y="275155"/>
                    </a:cubicBezTo>
                    <a:close/>
                    <a:moveTo>
                      <a:pt x="1652142" y="394531"/>
                    </a:moveTo>
                    <a:lnTo>
                      <a:pt x="1649662" y="403784"/>
                    </a:lnTo>
                    <a:lnTo>
                      <a:pt x="1647140" y="399895"/>
                    </a:lnTo>
                    <a:close/>
                    <a:moveTo>
                      <a:pt x="1158157" y="65026"/>
                    </a:moveTo>
                    <a:lnTo>
                      <a:pt x="1154679" y="271718"/>
                    </a:lnTo>
                    <a:lnTo>
                      <a:pt x="1148331" y="270017"/>
                    </a:lnTo>
                    <a:cubicBezTo>
                      <a:pt x="1200055" y="299127"/>
                      <a:pt x="1246804" y="334821"/>
                      <a:pt x="1286346" y="377149"/>
                    </a:cubicBezTo>
                    <a:lnTo>
                      <a:pt x="1470353" y="331395"/>
                    </a:lnTo>
                    <a:lnTo>
                      <a:pt x="1588305" y="553229"/>
                    </a:lnTo>
                    <a:lnTo>
                      <a:pt x="1457194" y="671432"/>
                    </a:lnTo>
                    <a:cubicBezTo>
                      <a:pt x="1473630" y="731297"/>
                      <a:pt x="1481376" y="793983"/>
                      <a:pt x="1478595" y="857704"/>
                    </a:cubicBezTo>
                    <a:lnTo>
                      <a:pt x="1642362" y="948616"/>
                    </a:lnTo>
                    <a:lnTo>
                      <a:pt x="1577335" y="1191298"/>
                    </a:lnTo>
                    <a:lnTo>
                      <a:pt x="1378614" y="1187955"/>
                    </a:lnTo>
                    <a:cubicBezTo>
                      <a:pt x="1353489" y="1229936"/>
                      <a:pt x="1323048" y="1267799"/>
                      <a:pt x="1288939" y="1301599"/>
                    </a:cubicBezTo>
                    <a:lnTo>
                      <a:pt x="1354201" y="1471932"/>
                    </a:lnTo>
                    <a:lnTo>
                      <a:pt x="1148396" y="1616039"/>
                    </a:lnTo>
                    <a:lnTo>
                      <a:pt x="992294" y="1480516"/>
                    </a:lnTo>
                    <a:lnTo>
                      <a:pt x="1011291" y="1467215"/>
                    </a:lnTo>
                    <a:cubicBezTo>
                      <a:pt x="951500" y="1486565"/>
                      <a:pt x="888271" y="1495869"/>
                      <a:pt x="823805" y="1495510"/>
                    </a:cubicBezTo>
                    <a:lnTo>
                      <a:pt x="729193" y="1665940"/>
                    </a:lnTo>
                    <a:lnTo>
                      <a:pt x="486511" y="1600914"/>
                    </a:lnTo>
                    <a:lnTo>
                      <a:pt x="489790" y="1406012"/>
                    </a:lnTo>
                    <a:cubicBezTo>
                      <a:pt x="438364" y="1376702"/>
                      <a:pt x="391917" y="1340859"/>
                      <a:pt x="352658" y="1298452"/>
                    </a:cubicBezTo>
                    <a:lnTo>
                      <a:pt x="355803" y="1305197"/>
                    </a:lnTo>
                    <a:lnTo>
                      <a:pt x="152856" y="1344512"/>
                    </a:lnTo>
                    <a:lnTo>
                      <a:pt x="46675" y="1116809"/>
                    </a:lnTo>
                    <a:lnTo>
                      <a:pt x="183929" y="1005520"/>
                    </a:lnTo>
                    <a:cubicBezTo>
                      <a:pt x="169279" y="951824"/>
                      <a:pt x="161626" y="895865"/>
                      <a:pt x="161615" y="838915"/>
                    </a:cubicBezTo>
                    <a:lnTo>
                      <a:pt x="0" y="749197"/>
                    </a:lnTo>
                    <a:lnTo>
                      <a:pt x="65026" y="506515"/>
                    </a:lnTo>
                    <a:lnTo>
                      <a:pt x="250227" y="509630"/>
                    </a:lnTo>
                    <a:cubicBezTo>
                      <a:pt x="275353" y="465291"/>
                      <a:pt x="305693" y="424864"/>
                      <a:pt x="340015" y="388679"/>
                    </a:cubicBezTo>
                    <a:lnTo>
                      <a:pt x="277984" y="197357"/>
                    </a:lnTo>
                    <a:lnTo>
                      <a:pt x="491050" y="64219"/>
                    </a:lnTo>
                    <a:lnTo>
                      <a:pt x="639843" y="207726"/>
                    </a:lnTo>
                    <a:lnTo>
                      <a:pt x="638348" y="208660"/>
                    </a:lnTo>
                    <a:cubicBezTo>
                      <a:pt x="696840" y="190256"/>
                      <a:pt x="758594" y="181748"/>
                      <a:pt x="821488" y="182440"/>
                    </a:cubicBezTo>
                    <a:lnTo>
                      <a:pt x="815140" y="180739"/>
                    </a:lnTo>
                    <a:lnTo>
                      <a:pt x="91547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95" name="Oval 21">
                <a:extLst>
                  <a:ext uri="{FF2B5EF4-FFF2-40B4-BE49-F238E27FC236}">
                    <a16:creationId xmlns:a16="http://schemas.microsoft.com/office/drawing/2014/main" id="{0029939D-8E91-46AF-ACAB-AA38E6FF878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99336" y="2285667"/>
                <a:ext cx="98975" cy="99802"/>
              </a:xfrm>
              <a:custGeom>
                <a:avLst/>
                <a:gdLst/>
                <a:ahLst/>
                <a:cxnLst/>
                <a:rect l="l" t="t" r="r" b="b"/>
                <a:pathLst>
                  <a:path w="1652142" h="1665940">
                    <a:moveTo>
                      <a:pt x="898689" y="548008"/>
                    </a:moveTo>
                    <a:cubicBezTo>
                      <a:pt x="737950" y="504938"/>
                      <a:pt x="572731" y="600328"/>
                      <a:pt x="529661" y="761066"/>
                    </a:cubicBezTo>
                    <a:cubicBezTo>
                      <a:pt x="486591" y="921805"/>
                      <a:pt x="581980" y="1087025"/>
                      <a:pt x="742719" y="1130094"/>
                    </a:cubicBezTo>
                    <a:cubicBezTo>
                      <a:pt x="903458" y="1173164"/>
                      <a:pt x="1068677" y="1077775"/>
                      <a:pt x="1111747" y="917036"/>
                    </a:cubicBezTo>
                    <a:cubicBezTo>
                      <a:pt x="1154817" y="756297"/>
                      <a:pt x="1059428" y="591077"/>
                      <a:pt x="898689" y="548008"/>
                    </a:cubicBezTo>
                    <a:close/>
                    <a:moveTo>
                      <a:pt x="952303" y="347916"/>
                    </a:moveTo>
                    <a:cubicBezTo>
                      <a:pt x="1223549" y="420596"/>
                      <a:pt x="1384519" y="699404"/>
                      <a:pt x="1311839" y="970650"/>
                    </a:cubicBezTo>
                    <a:cubicBezTo>
                      <a:pt x="1239159" y="1241896"/>
                      <a:pt x="960351" y="1402866"/>
                      <a:pt x="689105" y="1330186"/>
                    </a:cubicBezTo>
                    <a:cubicBezTo>
                      <a:pt x="417859" y="1257506"/>
                      <a:pt x="256889" y="978698"/>
                      <a:pt x="329569" y="707451"/>
                    </a:cubicBezTo>
                    <a:cubicBezTo>
                      <a:pt x="402249" y="436205"/>
                      <a:pt x="681057" y="275235"/>
                      <a:pt x="952303" y="347916"/>
                    </a:cubicBezTo>
                    <a:close/>
                    <a:moveTo>
                      <a:pt x="971799" y="275155"/>
                    </a:moveTo>
                    <a:cubicBezTo>
                      <a:pt x="660368" y="191707"/>
                      <a:pt x="340256" y="376524"/>
                      <a:pt x="256808" y="687955"/>
                    </a:cubicBezTo>
                    <a:cubicBezTo>
                      <a:pt x="173361" y="999387"/>
                      <a:pt x="358178" y="1319499"/>
                      <a:pt x="669609" y="1402947"/>
                    </a:cubicBezTo>
                    <a:cubicBezTo>
                      <a:pt x="981040" y="1486395"/>
                      <a:pt x="1301152" y="1301577"/>
                      <a:pt x="1384600" y="990146"/>
                    </a:cubicBezTo>
                    <a:cubicBezTo>
                      <a:pt x="1468047" y="678715"/>
                      <a:pt x="1283230" y="358603"/>
                      <a:pt x="971799" y="275155"/>
                    </a:cubicBezTo>
                    <a:close/>
                    <a:moveTo>
                      <a:pt x="1652142" y="394531"/>
                    </a:moveTo>
                    <a:lnTo>
                      <a:pt x="1649662" y="403784"/>
                    </a:lnTo>
                    <a:lnTo>
                      <a:pt x="1647140" y="399895"/>
                    </a:lnTo>
                    <a:close/>
                    <a:moveTo>
                      <a:pt x="1158157" y="65026"/>
                    </a:moveTo>
                    <a:lnTo>
                      <a:pt x="1154679" y="271718"/>
                    </a:lnTo>
                    <a:lnTo>
                      <a:pt x="1148331" y="270017"/>
                    </a:lnTo>
                    <a:cubicBezTo>
                      <a:pt x="1200055" y="299127"/>
                      <a:pt x="1246804" y="334821"/>
                      <a:pt x="1286346" y="377149"/>
                    </a:cubicBezTo>
                    <a:lnTo>
                      <a:pt x="1470353" y="331395"/>
                    </a:lnTo>
                    <a:lnTo>
                      <a:pt x="1588305" y="553229"/>
                    </a:lnTo>
                    <a:lnTo>
                      <a:pt x="1457194" y="671432"/>
                    </a:lnTo>
                    <a:cubicBezTo>
                      <a:pt x="1473630" y="731297"/>
                      <a:pt x="1481376" y="793983"/>
                      <a:pt x="1478595" y="857704"/>
                    </a:cubicBezTo>
                    <a:lnTo>
                      <a:pt x="1642362" y="948616"/>
                    </a:lnTo>
                    <a:lnTo>
                      <a:pt x="1577335" y="1191298"/>
                    </a:lnTo>
                    <a:lnTo>
                      <a:pt x="1378614" y="1187955"/>
                    </a:lnTo>
                    <a:cubicBezTo>
                      <a:pt x="1353489" y="1229936"/>
                      <a:pt x="1323048" y="1267799"/>
                      <a:pt x="1288939" y="1301599"/>
                    </a:cubicBezTo>
                    <a:lnTo>
                      <a:pt x="1354201" y="1471932"/>
                    </a:lnTo>
                    <a:lnTo>
                      <a:pt x="1148396" y="1616039"/>
                    </a:lnTo>
                    <a:lnTo>
                      <a:pt x="992294" y="1480516"/>
                    </a:lnTo>
                    <a:lnTo>
                      <a:pt x="1011291" y="1467215"/>
                    </a:lnTo>
                    <a:cubicBezTo>
                      <a:pt x="951500" y="1486565"/>
                      <a:pt x="888271" y="1495869"/>
                      <a:pt x="823805" y="1495510"/>
                    </a:cubicBezTo>
                    <a:lnTo>
                      <a:pt x="729193" y="1665940"/>
                    </a:lnTo>
                    <a:lnTo>
                      <a:pt x="486511" y="1600914"/>
                    </a:lnTo>
                    <a:lnTo>
                      <a:pt x="489790" y="1406012"/>
                    </a:lnTo>
                    <a:cubicBezTo>
                      <a:pt x="438364" y="1376702"/>
                      <a:pt x="391917" y="1340859"/>
                      <a:pt x="352658" y="1298452"/>
                    </a:cubicBezTo>
                    <a:lnTo>
                      <a:pt x="355803" y="1305197"/>
                    </a:lnTo>
                    <a:lnTo>
                      <a:pt x="152856" y="1344512"/>
                    </a:lnTo>
                    <a:lnTo>
                      <a:pt x="46675" y="1116809"/>
                    </a:lnTo>
                    <a:lnTo>
                      <a:pt x="183929" y="1005520"/>
                    </a:lnTo>
                    <a:cubicBezTo>
                      <a:pt x="169279" y="951824"/>
                      <a:pt x="161626" y="895865"/>
                      <a:pt x="161615" y="838915"/>
                    </a:cubicBezTo>
                    <a:lnTo>
                      <a:pt x="0" y="749197"/>
                    </a:lnTo>
                    <a:lnTo>
                      <a:pt x="65026" y="506515"/>
                    </a:lnTo>
                    <a:lnTo>
                      <a:pt x="250227" y="509630"/>
                    </a:lnTo>
                    <a:cubicBezTo>
                      <a:pt x="275353" y="465291"/>
                      <a:pt x="305693" y="424864"/>
                      <a:pt x="340015" y="388679"/>
                    </a:cubicBezTo>
                    <a:lnTo>
                      <a:pt x="277984" y="197357"/>
                    </a:lnTo>
                    <a:lnTo>
                      <a:pt x="491050" y="64219"/>
                    </a:lnTo>
                    <a:lnTo>
                      <a:pt x="639843" y="207726"/>
                    </a:lnTo>
                    <a:lnTo>
                      <a:pt x="638348" y="208660"/>
                    </a:lnTo>
                    <a:cubicBezTo>
                      <a:pt x="696840" y="190256"/>
                      <a:pt x="758594" y="181748"/>
                      <a:pt x="821488" y="182440"/>
                    </a:cubicBezTo>
                    <a:lnTo>
                      <a:pt x="815140" y="180739"/>
                    </a:lnTo>
                    <a:lnTo>
                      <a:pt x="91547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96" name="Oval 21">
                <a:extLst>
                  <a:ext uri="{FF2B5EF4-FFF2-40B4-BE49-F238E27FC236}">
                    <a16:creationId xmlns:a16="http://schemas.microsoft.com/office/drawing/2014/main" id="{87036966-D0C7-4F45-A755-66C767B76E10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0859187">
                <a:off x="1875957" y="3147672"/>
                <a:ext cx="196820" cy="198466"/>
              </a:xfrm>
              <a:custGeom>
                <a:avLst/>
                <a:gdLst/>
                <a:ahLst/>
                <a:cxnLst/>
                <a:rect l="l" t="t" r="r" b="b"/>
                <a:pathLst>
                  <a:path w="1652142" h="1665940">
                    <a:moveTo>
                      <a:pt x="898689" y="548008"/>
                    </a:moveTo>
                    <a:cubicBezTo>
                      <a:pt x="737950" y="504938"/>
                      <a:pt x="572731" y="600328"/>
                      <a:pt x="529661" y="761066"/>
                    </a:cubicBezTo>
                    <a:cubicBezTo>
                      <a:pt x="486591" y="921805"/>
                      <a:pt x="581980" y="1087025"/>
                      <a:pt x="742719" y="1130094"/>
                    </a:cubicBezTo>
                    <a:cubicBezTo>
                      <a:pt x="903458" y="1173164"/>
                      <a:pt x="1068677" y="1077775"/>
                      <a:pt x="1111747" y="917036"/>
                    </a:cubicBezTo>
                    <a:cubicBezTo>
                      <a:pt x="1154817" y="756297"/>
                      <a:pt x="1059428" y="591077"/>
                      <a:pt x="898689" y="548008"/>
                    </a:cubicBezTo>
                    <a:close/>
                    <a:moveTo>
                      <a:pt x="952303" y="347916"/>
                    </a:moveTo>
                    <a:cubicBezTo>
                      <a:pt x="1223549" y="420596"/>
                      <a:pt x="1384519" y="699404"/>
                      <a:pt x="1311839" y="970650"/>
                    </a:cubicBezTo>
                    <a:cubicBezTo>
                      <a:pt x="1239159" y="1241896"/>
                      <a:pt x="960351" y="1402866"/>
                      <a:pt x="689105" y="1330186"/>
                    </a:cubicBezTo>
                    <a:cubicBezTo>
                      <a:pt x="417859" y="1257506"/>
                      <a:pt x="256889" y="978698"/>
                      <a:pt x="329569" y="707451"/>
                    </a:cubicBezTo>
                    <a:cubicBezTo>
                      <a:pt x="402249" y="436205"/>
                      <a:pt x="681057" y="275235"/>
                      <a:pt x="952303" y="347916"/>
                    </a:cubicBezTo>
                    <a:close/>
                    <a:moveTo>
                      <a:pt x="971799" y="275155"/>
                    </a:moveTo>
                    <a:cubicBezTo>
                      <a:pt x="660368" y="191707"/>
                      <a:pt x="340256" y="376524"/>
                      <a:pt x="256808" y="687955"/>
                    </a:cubicBezTo>
                    <a:cubicBezTo>
                      <a:pt x="173361" y="999387"/>
                      <a:pt x="358178" y="1319499"/>
                      <a:pt x="669609" y="1402947"/>
                    </a:cubicBezTo>
                    <a:cubicBezTo>
                      <a:pt x="981040" y="1486395"/>
                      <a:pt x="1301152" y="1301577"/>
                      <a:pt x="1384600" y="990146"/>
                    </a:cubicBezTo>
                    <a:cubicBezTo>
                      <a:pt x="1468047" y="678715"/>
                      <a:pt x="1283230" y="358603"/>
                      <a:pt x="971799" y="275155"/>
                    </a:cubicBezTo>
                    <a:close/>
                    <a:moveTo>
                      <a:pt x="1652142" y="394531"/>
                    </a:moveTo>
                    <a:lnTo>
                      <a:pt x="1649662" y="403784"/>
                    </a:lnTo>
                    <a:lnTo>
                      <a:pt x="1647140" y="399895"/>
                    </a:lnTo>
                    <a:close/>
                    <a:moveTo>
                      <a:pt x="1158157" y="65026"/>
                    </a:moveTo>
                    <a:lnTo>
                      <a:pt x="1154679" y="271718"/>
                    </a:lnTo>
                    <a:lnTo>
                      <a:pt x="1148331" y="270017"/>
                    </a:lnTo>
                    <a:cubicBezTo>
                      <a:pt x="1200055" y="299127"/>
                      <a:pt x="1246804" y="334821"/>
                      <a:pt x="1286346" y="377149"/>
                    </a:cubicBezTo>
                    <a:lnTo>
                      <a:pt x="1470353" y="331395"/>
                    </a:lnTo>
                    <a:lnTo>
                      <a:pt x="1588305" y="553229"/>
                    </a:lnTo>
                    <a:lnTo>
                      <a:pt x="1457194" y="671432"/>
                    </a:lnTo>
                    <a:cubicBezTo>
                      <a:pt x="1473630" y="731297"/>
                      <a:pt x="1481376" y="793983"/>
                      <a:pt x="1478595" y="857704"/>
                    </a:cubicBezTo>
                    <a:lnTo>
                      <a:pt x="1642362" y="948616"/>
                    </a:lnTo>
                    <a:lnTo>
                      <a:pt x="1577335" y="1191298"/>
                    </a:lnTo>
                    <a:lnTo>
                      <a:pt x="1378614" y="1187955"/>
                    </a:lnTo>
                    <a:cubicBezTo>
                      <a:pt x="1353489" y="1229936"/>
                      <a:pt x="1323048" y="1267799"/>
                      <a:pt x="1288939" y="1301599"/>
                    </a:cubicBezTo>
                    <a:lnTo>
                      <a:pt x="1354201" y="1471932"/>
                    </a:lnTo>
                    <a:lnTo>
                      <a:pt x="1148396" y="1616039"/>
                    </a:lnTo>
                    <a:lnTo>
                      <a:pt x="992294" y="1480516"/>
                    </a:lnTo>
                    <a:lnTo>
                      <a:pt x="1011291" y="1467215"/>
                    </a:lnTo>
                    <a:cubicBezTo>
                      <a:pt x="951500" y="1486565"/>
                      <a:pt x="888271" y="1495869"/>
                      <a:pt x="823805" y="1495510"/>
                    </a:cubicBezTo>
                    <a:lnTo>
                      <a:pt x="729193" y="1665940"/>
                    </a:lnTo>
                    <a:lnTo>
                      <a:pt x="486511" y="1600914"/>
                    </a:lnTo>
                    <a:lnTo>
                      <a:pt x="489790" y="1406012"/>
                    </a:lnTo>
                    <a:cubicBezTo>
                      <a:pt x="438364" y="1376702"/>
                      <a:pt x="391917" y="1340859"/>
                      <a:pt x="352658" y="1298452"/>
                    </a:cubicBezTo>
                    <a:lnTo>
                      <a:pt x="355803" y="1305197"/>
                    </a:lnTo>
                    <a:lnTo>
                      <a:pt x="152856" y="1344512"/>
                    </a:lnTo>
                    <a:lnTo>
                      <a:pt x="46675" y="1116809"/>
                    </a:lnTo>
                    <a:lnTo>
                      <a:pt x="183929" y="1005520"/>
                    </a:lnTo>
                    <a:cubicBezTo>
                      <a:pt x="169279" y="951824"/>
                      <a:pt x="161626" y="895865"/>
                      <a:pt x="161615" y="838915"/>
                    </a:cubicBezTo>
                    <a:lnTo>
                      <a:pt x="0" y="749197"/>
                    </a:lnTo>
                    <a:lnTo>
                      <a:pt x="65026" y="506515"/>
                    </a:lnTo>
                    <a:lnTo>
                      <a:pt x="250227" y="509630"/>
                    </a:lnTo>
                    <a:cubicBezTo>
                      <a:pt x="275353" y="465291"/>
                      <a:pt x="305693" y="424864"/>
                      <a:pt x="340015" y="388679"/>
                    </a:cubicBezTo>
                    <a:lnTo>
                      <a:pt x="277984" y="197357"/>
                    </a:lnTo>
                    <a:lnTo>
                      <a:pt x="491050" y="64219"/>
                    </a:lnTo>
                    <a:lnTo>
                      <a:pt x="639843" y="207726"/>
                    </a:lnTo>
                    <a:lnTo>
                      <a:pt x="638348" y="208660"/>
                    </a:lnTo>
                    <a:cubicBezTo>
                      <a:pt x="696840" y="190256"/>
                      <a:pt x="758594" y="181748"/>
                      <a:pt x="821488" y="182440"/>
                    </a:cubicBezTo>
                    <a:lnTo>
                      <a:pt x="815140" y="180739"/>
                    </a:lnTo>
                    <a:lnTo>
                      <a:pt x="91547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97" name="Oval 21">
                <a:extLst>
                  <a:ext uri="{FF2B5EF4-FFF2-40B4-BE49-F238E27FC236}">
                    <a16:creationId xmlns:a16="http://schemas.microsoft.com/office/drawing/2014/main" id="{99333C58-700F-4E14-B668-CA116BA0231D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32827">
                <a:off x="2016649" y="3174821"/>
                <a:ext cx="405789" cy="409180"/>
              </a:xfrm>
              <a:custGeom>
                <a:avLst/>
                <a:gdLst/>
                <a:ahLst/>
                <a:cxnLst/>
                <a:rect l="l" t="t" r="r" b="b"/>
                <a:pathLst>
                  <a:path w="1652142" h="1665940">
                    <a:moveTo>
                      <a:pt x="898689" y="548008"/>
                    </a:moveTo>
                    <a:cubicBezTo>
                      <a:pt x="737950" y="504938"/>
                      <a:pt x="572731" y="600328"/>
                      <a:pt x="529661" y="761066"/>
                    </a:cubicBezTo>
                    <a:cubicBezTo>
                      <a:pt x="486591" y="921805"/>
                      <a:pt x="581980" y="1087025"/>
                      <a:pt x="742719" y="1130094"/>
                    </a:cubicBezTo>
                    <a:cubicBezTo>
                      <a:pt x="903458" y="1173164"/>
                      <a:pt x="1068677" y="1077775"/>
                      <a:pt x="1111747" y="917036"/>
                    </a:cubicBezTo>
                    <a:cubicBezTo>
                      <a:pt x="1154817" y="756297"/>
                      <a:pt x="1059428" y="591077"/>
                      <a:pt x="898689" y="548008"/>
                    </a:cubicBezTo>
                    <a:close/>
                    <a:moveTo>
                      <a:pt x="952303" y="347916"/>
                    </a:moveTo>
                    <a:cubicBezTo>
                      <a:pt x="1223549" y="420596"/>
                      <a:pt x="1384519" y="699404"/>
                      <a:pt x="1311839" y="970650"/>
                    </a:cubicBezTo>
                    <a:cubicBezTo>
                      <a:pt x="1239159" y="1241896"/>
                      <a:pt x="960351" y="1402866"/>
                      <a:pt x="689105" y="1330186"/>
                    </a:cubicBezTo>
                    <a:cubicBezTo>
                      <a:pt x="417859" y="1257506"/>
                      <a:pt x="256889" y="978698"/>
                      <a:pt x="329569" y="707451"/>
                    </a:cubicBezTo>
                    <a:cubicBezTo>
                      <a:pt x="402249" y="436205"/>
                      <a:pt x="681057" y="275235"/>
                      <a:pt x="952303" y="347916"/>
                    </a:cubicBezTo>
                    <a:close/>
                    <a:moveTo>
                      <a:pt x="971799" y="275155"/>
                    </a:moveTo>
                    <a:cubicBezTo>
                      <a:pt x="660368" y="191707"/>
                      <a:pt x="340256" y="376524"/>
                      <a:pt x="256808" y="687955"/>
                    </a:cubicBezTo>
                    <a:cubicBezTo>
                      <a:pt x="173361" y="999387"/>
                      <a:pt x="358178" y="1319499"/>
                      <a:pt x="669609" y="1402947"/>
                    </a:cubicBezTo>
                    <a:cubicBezTo>
                      <a:pt x="981040" y="1486395"/>
                      <a:pt x="1301152" y="1301577"/>
                      <a:pt x="1384600" y="990146"/>
                    </a:cubicBezTo>
                    <a:cubicBezTo>
                      <a:pt x="1468047" y="678715"/>
                      <a:pt x="1283230" y="358603"/>
                      <a:pt x="971799" y="275155"/>
                    </a:cubicBezTo>
                    <a:close/>
                    <a:moveTo>
                      <a:pt x="1652142" y="394531"/>
                    </a:moveTo>
                    <a:lnTo>
                      <a:pt x="1649662" y="403784"/>
                    </a:lnTo>
                    <a:lnTo>
                      <a:pt x="1647140" y="399895"/>
                    </a:lnTo>
                    <a:close/>
                    <a:moveTo>
                      <a:pt x="1158157" y="65026"/>
                    </a:moveTo>
                    <a:lnTo>
                      <a:pt x="1154679" y="271718"/>
                    </a:lnTo>
                    <a:lnTo>
                      <a:pt x="1148331" y="270017"/>
                    </a:lnTo>
                    <a:cubicBezTo>
                      <a:pt x="1200055" y="299127"/>
                      <a:pt x="1246804" y="334821"/>
                      <a:pt x="1286346" y="377149"/>
                    </a:cubicBezTo>
                    <a:lnTo>
                      <a:pt x="1470353" y="331395"/>
                    </a:lnTo>
                    <a:lnTo>
                      <a:pt x="1588305" y="553229"/>
                    </a:lnTo>
                    <a:lnTo>
                      <a:pt x="1457194" y="671432"/>
                    </a:lnTo>
                    <a:cubicBezTo>
                      <a:pt x="1473630" y="731297"/>
                      <a:pt x="1481376" y="793983"/>
                      <a:pt x="1478595" y="857704"/>
                    </a:cubicBezTo>
                    <a:lnTo>
                      <a:pt x="1642362" y="948616"/>
                    </a:lnTo>
                    <a:lnTo>
                      <a:pt x="1577335" y="1191298"/>
                    </a:lnTo>
                    <a:lnTo>
                      <a:pt x="1378614" y="1187955"/>
                    </a:lnTo>
                    <a:cubicBezTo>
                      <a:pt x="1353489" y="1229936"/>
                      <a:pt x="1323048" y="1267799"/>
                      <a:pt x="1288939" y="1301599"/>
                    </a:cubicBezTo>
                    <a:lnTo>
                      <a:pt x="1354201" y="1471932"/>
                    </a:lnTo>
                    <a:lnTo>
                      <a:pt x="1148396" y="1616039"/>
                    </a:lnTo>
                    <a:lnTo>
                      <a:pt x="992294" y="1480516"/>
                    </a:lnTo>
                    <a:lnTo>
                      <a:pt x="1011291" y="1467215"/>
                    </a:lnTo>
                    <a:cubicBezTo>
                      <a:pt x="951500" y="1486565"/>
                      <a:pt x="888271" y="1495869"/>
                      <a:pt x="823805" y="1495510"/>
                    </a:cubicBezTo>
                    <a:lnTo>
                      <a:pt x="729193" y="1665940"/>
                    </a:lnTo>
                    <a:lnTo>
                      <a:pt x="486511" y="1600914"/>
                    </a:lnTo>
                    <a:lnTo>
                      <a:pt x="489790" y="1406012"/>
                    </a:lnTo>
                    <a:cubicBezTo>
                      <a:pt x="438364" y="1376702"/>
                      <a:pt x="391917" y="1340859"/>
                      <a:pt x="352658" y="1298452"/>
                    </a:cubicBezTo>
                    <a:lnTo>
                      <a:pt x="355803" y="1305197"/>
                    </a:lnTo>
                    <a:lnTo>
                      <a:pt x="152856" y="1344512"/>
                    </a:lnTo>
                    <a:lnTo>
                      <a:pt x="46675" y="1116809"/>
                    </a:lnTo>
                    <a:lnTo>
                      <a:pt x="183929" y="1005520"/>
                    </a:lnTo>
                    <a:cubicBezTo>
                      <a:pt x="169279" y="951824"/>
                      <a:pt x="161626" y="895865"/>
                      <a:pt x="161615" y="838915"/>
                    </a:cubicBezTo>
                    <a:lnTo>
                      <a:pt x="0" y="749197"/>
                    </a:lnTo>
                    <a:lnTo>
                      <a:pt x="65026" y="506515"/>
                    </a:lnTo>
                    <a:lnTo>
                      <a:pt x="250227" y="509630"/>
                    </a:lnTo>
                    <a:cubicBezTo>
                      <a:pt x="275353" y="465291"/>
                      <a:pt x="305693" y="424864"/>
                      <a:pt x="340015" y="388679"/>
                    </a:cubicBezTo>
                    <a:lnTo>
                      <a:pt x="277984" y="197357"/>
                    </a:lnTo>
                    <a:lnTo>
                      <a:pt x="491050" y="64219"/>
                    </a:lnTo>
                    <a:lnTo>
                      <a:pt x="639843" y="207726"/>
                    </a:lnTo>
                    <a:lnTo>
                      <a:pt x="638348" y="208660"/>
                    </a:lnTo>
                    <a:cubicBezTo>
                      <a:pt x="696840" y="190256"/>
                      <a:pt x="758594" y="181748"/>
                      <a:pt x="821488" y="182440"/>
                    </a:cubicBezTo>
                    <a:lnTo>
                      <a:pt x="815140" y="180739"/>
                    </a:lnTo>
                    <a:lnTo>
                      <a:pt x="91547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98" name="Oval 21">
                <a:extLst>
                  <a:ext uri="{FF2B5EF4-FFF2-40B4-BE49-F238E27FC236}">
                    <a16:creationId xmlns:a16="http://schemas.microsoft.com/office/drawing/2014/main" id="{D6AE5C69-68D0-46A1-AFB3-DEE07801229F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32827">
                <a:off x="2373855" y="2474192"/>
                <a:ext cx="405789" cy="409180"/>
              </a:xfrm>
              <a:custGeom>
                <a:avLst/>
                <a:gdLst/>
                <a:ahLst/>
                <a:cxnLst/>
                <a:rect l="l" t="t" r="r" b="b"/>
                <a:pathLst>
                  <a:path w="1652142" h="1665940">
                    <a:moveTo>
                      <a:pt x="898689" y="548008"/>
                    </a:moveTo>
                    <a:cubicBezTo>
                      <a:pt x="737950" y="504938"/>
                      <a:pt x="572731" y="600328"/>
                      <a:pt x="529661" y="761066"/>
                    </a:cubicBezTo>
                    <a:cubicBezTo>
                      <a:pt x="486591" y="921805"/>
                      <a:pt x="581980" y="1087025"/>
                      <a:pt x="742719" y="1130094"/>
                    </a:cubicBezTo>
                    <a:cubicBezTo>
                      <a:pt x="903458" y="1173164"/>
                      <a:pt x="1068677" y="1077775"/>
                      <a:pt x="1111747" y="917036"/>
                    </a:cubicBezTo>
                    <a:cubicBezTo>
                      <a:pt x="1154817" y="756297"/>
                      <a:pt x="1059428" y="591077"/>
                      <a:pt x="898689" y="548008"/>
                    </a:cubicBezTo>
                    <a:close/>
                    <a:moveTo>
                      <a:pt x="952303" y="347916"/>
                    </a:moveTo>
                    <a:cubicBezTo>
                      <a:pt x="1223549" y="420596"/>
                      <a:pt x="1384519" y="699404"/>
                      <a:pt x="1311839" y="970650"/>
                    </a:cubicBezTo>
                    <a:cubicBezTo>
                      <a:pt x="1239159" y="1241896"/>
                      <a:pt x="960351" y="1402866"/>
                      <a:pt x="689105" y="1330186"/>
                    </a:cubicBezTo>
                    <a:cubicBezTo>
                      <a:pt x="417859" y="1257506"/>
                      <a:pt x="256889" y="978698"/>
                      <a:pt x="329569" y="707451"/>
                    </a:cubicBezTo>
                    <a:cubicBezTo>
                      <a:pt x="402249" y="436205"/>
                      <a:pt x="681057" y="275235"/>
                      <a:pt x="952303" y="347916"/>
                    </a:cubicBezTo>
                    <a:close/>
                    <a:moveTo>
                      <a:pt x="971799" y="275155"/>
                    </a:moveTo>
                    <a:cubicBezTo>
                      <a:pt x="660368" y="191707"/>
                      <a:pt x="340256" y="376524"/>
                      <a:pt x="256808" y="687955"/>
                    </a:cubicBezTo>
                    <a:cubicBezTo>
                      <a:pt x="173361" y="999387"/>
                      <a:pt x="358178" y="1319499"/>
                      <a:pt x="669609" y="1402947"/>
                    </a:cubicBezTo>
                    <a:cubicBezTo>
                      <a:pt x="981040" y="1486395"/>
                      <a:pt x="1301152" y="1301577"/>
                      <a:pt x="1384600" y="990146"/>
                    </a:cubicBezTo>
                    <a:cubicBezTo>
                      <a:pt x="1468047" y="678715"/>
                      <a:pt x="1283230" y="358603"/>
                      <a:pt x="971799" y="275155"/>
                    </a:cubicBezTo>
                    <a:close/>
                    <a:moveTo>
                      <a:pt x="1652142" y="394531"/>
                    </a:moveTo>
                    <a:lnTo>
                      <a:pt x="1649662" y="403784"/>
                    </a:lnTo>
                    <a:lnTo>
                      <a:pt x="1647140" y="399895"/>
                    </a:lnTo>
                    <a:close/>
                    <a:moveTo>
                      <a:pt x="1158157" y="65026"/>
                    </a:moveTo>
                    <a:lnTo>
                      <a:pt x="1154679" y="271718"/>
                    </a:lnTo>
                    <a:lnTo>
                      <a:pt x="1148331" y="270017"/>
                    </a:lnTo>
                    <a:cubicBezTo>
                      <a:pt x="1200055" y="299127"/>
                      <a:pt x="1246804" y="334821"/>
                      <a:pt x="1286346" y="377149"/>
                    </a:cubicBezTo>
                    <a:lnTo>
                      <a:pt x="1470353" y="331395"/>
                    </a:lnTo>
                    <a:lnTo>
                      <a:pt x="1588305" y="553229"/>
                    </a:lnTo>
                    <a:lnTo>
                      <a:pt x="1457194" y="671432"/>
                    </a:lnTo>
                    <a:cubicBezTo>
                      <a:pt x="1473630" y="731297"/>
                      <a:pt x="1481376" y="793983"/>
                      <a:pt x="1478595" y="857704"/>
                    </a:cubicBezTo>
                    <a:lnTo>
                      <a:pt x="1642362" y="948616"/>
                    </a:lnTo>
                    <a:lnTo>
                      <a:pt x="1577335" y="1191298"/>
                    </a:lnTo>
                    <a:lnTo>
                      <a:pt x="1378614" y="1187955"/>
                    </a:lnTo>
                    <a:cubicBezTo>
                      <a:pt x="1353489" y="1229936"/>
                      <a:pt x="1323048" y="1267799"/>
                      <a:pt x="1288939" y="1301599"/>
                    </a:cubicBezTo>
                    <a:lnTo>
                      <a:pt x="1354201" y="1471932"/>
                    </a:lnTo>
                    <a:lnTo>
                      <a:pt x="1148396" y="1616039"/>
                    </a:lnTo>
                    <a:lnTo>
                      <a:pt x="992294" y="1480516"/>
                    </a:lnTo>
                    <a:lnTo>
                      <a:pt x="1011291" y="1467215"/>
                    </a:lnTo>
                    <a:cubicBezTo>
                      <a:pt x="951500" y="1486565"/>
                      <a:pt x="888271" y="1495869"/>
                      <a:pt x="823805" y="1495510"/>
                    </a:cubicBezTo>
                    <a:lnTo>
                      <a:pt x="729193" y="1665940"/>
                    </a:lnTo>
                    <a:lnTo>
                      <a:pt x="486511" y="1600914"/>
                    </a:lnTo>
                    <a:lnTo>
                      <a:pt x="489790" y="1406012"/>
                    </a:lnTo>
                    <a:cubicBezTo>
                      <a:pt x="438364" y="1376702"/>
                      <a:pt x="391917" y="1340859"/>
                      <a:pt x="352658" y="1298452"/>
                    </a:cubicBezTo>
                    <a:lnTo>
                      <a:pt x="355803" y="1305197"/>
                    </a:lnTo>
                    <a:lnTo>
                      <a:pt x="152856" y="1344512"/>
                    </a:lnTo>
                    <a:lnTo>
                      <a:pt x="46675" y="1116809"/>
                    </a:lnTo>
                    <a:lnTo>
                      <a:pt x="183929" y="1005520"/>
                    </a:lnTo>
                    <a:cubicBezTo>
                      <a:pt x="169279" y="951824"/>
                      <a:pt x="161626" y="895865"/>
                      <a:pt x="161615" y="838915"/>
                    </a:cubicBezTo>
                    <a:lnTo>
                      <a:pt x="0" y="749197"/>
                    </a:lnTo>
                    <a:lnTo>
                      <a:pt x="65026" y="506515"/>
                    </a:lnTo>
                    <a:lnTo>
                      <a:pt x="250227" y="509630"/>
                    </a:lnTo>
                    <a:cubicBezTo>
                      <a:pt x="275353" y="465291"/>
                      <a:pt x="305693" y="424864"/>
                      <a:pt x="340015" y="388679"/>
                    </a:cubicBezTo>
                    <a:lnTo>
                      <a:pt x="277984" y="197357"/>
                    </a:lnTo>
                    <a:lnTo>
                      <a:pt x="491050" y="64219"/>
                    </a:lnTo>
                    <a:lnTo>
                      <a:pt x="639843" y="207726"/>
                    </a:lnTo>
                    <a:lnTo>
                      <a:pt x="638348" y="208660"/>
                    </a:lnTo>
                    <a:cubicBezTo>
                      <a:pt x="696840" y="190256"/>
                      <a:pt x="758594" y="181748"/>
                      <a:pt x="821488" y="182440"/>
                    </a:cubicBezTo>
                    <a:lnTo>
                      <a:pt x="815140" y="180739"/>
                    </a:lnTo>
                    <a:lnTo>
                      <a:pt x="91547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99" name="Oval 21">
                <a:extLst>
                  <a:ext uri="{FF2B5EF4-FFF2-40B4-BE49-F238E27FC236}">
                    <a16:creationId xmlns:a16="http://schemas.microsoft.com/office/drawing/2014/main" id="{8F17A8A7-6312-4CA3-A747-740EE093E20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267966" y="2356564"/>
                <a:ext cx="134128" cy="135249"/>
              </a:xfrm>
              <a:custGeom>
                <a:avLst/>
                <a:gdLst/>
                <a:ahLst/>
                <a:cxnLst/>
                <a:rect l="l" t="t" r="r" b="b"/>
                <a:pathLst>
                  <a:path w="1652142" h="1665940">
                    <a:moveTo>
                      <a:pt x="898689" y="548008"/>
                    </a:moveTo>
                    <a:cubicBezTo>
                      <a:pt x="737950" y="504938"/>
                      <a:pt x="572731" y="600328"/>
                      <a:pt x="529661" y="761066"/>
                    </a:cubicBezTo>
                    <a:cubicBezTo>
                      <a:pt x="486591" y="921805"/>
                      <a:pt x="581980" y="1087025"/>
                      <a:pt x="742719" y="1130094"/>
                    </a:cubicBezTo>
                    <a:cubicBezTo>
                      <a:pt x="903458" y="1173164"/>
                      <a:pt x="1068677" y="1077775"/>
                      <a:pt x="1111747" y="917036"/>
                    </a:cubicBezTo>
                    <a:cubicBezTo>
                      <a:pt x="1154817" y="756297"/>
                      <a:pt x="1059428" y="591077"/>
                      <a:pt x="898689" y="548008"/>
                    </a:cubicBezTo>
                    <a:close/>
                    <a:moveTo>
                      <a:pt x="952303" y="347916"/>
                    </a:moveTo>
                    <a:cubicBezTo>
                      <a:pt x="1223549" y="420596"/>
                      <a:pt x="1384519" y="699404"/>
                      <a:pt x="1311839" y="970650"/>
                    </a:cubicBezTo>
                    <a:cubicBezTo>
                      <a:pt x="1239159" y="1241896"/>
                      <a:pt x="960351" y="1402866"/>
                      <a:pt x="689105" y="1330186"/>
                    </a:cubicBezTo>
                    <a:cubicBezTo>
                      <a:pt x="417859" y="1257506"/>
                      <a:pt x="256889" y="978698"/>
                      <a:pt x="329569" y="707451"/>
                    </a:cubicBezTo>
                    <a:cubicBezTo>
                      <a:pt x="402249" y="436205"/>
                      <a:pt x="681057" y="275235"/>
                      <a:pt x="952303" y="347916"/>
                    </a:cubicBezTo>
                    <a:close/>
                    <a:moveTo>
                      <a:pt x="971799" y="275155"/>
                    </a:moveTo>
                    <a:cubicBezTo>
                      <a:pt x="660368" y="191707"/>
                      <a:pt x="340256" y="376524"/>
                      <a:pt x="256808" y="687955"/>
                    </a:cubicBezTo>
                    <a:cubicBezTo>
                      <a:pt x="173361" y="999387"/>
                      <a:pt x="358178" y="1319499"/>
                      <a:pt x="669609" y="1402947"/>
                    </a:cubicBezTo>
                    <a:cubicBezTo>
                      <a:pt x="981040" y="1486395"/>
                      <a:pt x="1301152" y="1301577"/>
                      <a:pt x="1384600" y="990146"/>
                    </a:cubicBezTo>
                    <a:cubicBezTo>
                      <a:pt x="1468047" y="678715"/>
                      <a:pt x="1283230" y="358603"/>
                      <a:pt x="971799" y="275155"/>
                    </a:cubicBezTo>
                    <a:close/>
                    <a:moveTo>
                      <a:pt x="1652142" y="394531"/>
                    </a:moveTo>
                    <a:lnTo>
                      <a:pt x="1649662" y="403784"/>
                    </a:lnTo>
                    <a:lnTo>
                      <a:pt x="1647140" y="399895"/>
                    </a:lnTo>
                    <a:close/>
                    <a:moveTo>
                      <a:pt x="1158157" y="65026"/>
                    </a:moveTo>
                    <a:lnTo>
                      <a:pt x="1154679" y="271718"/>
                    </a:lnTo>
                    <a:lnTo>
                      <a:pt x="1148331" y="270017"/>
                    </a:lnTo>
                    <a:cubicBezTo>
                      <a:pt x="1200055" y="299127"/>
                      <a:pt x="1246804" y="334821"/>
                      <a:pt x="1286346" y="377149"/>
                    </a:cubicBezTo>
                    <a:lnTo>
                      <a:pt x="1470353" y="331395"/>
                    </a:lnTo>
                    <a:lnTo>
                      <a:pt x="1588305" y="553229"/>
                    </a:lnTo>
                    <a:lnTo>
                      <a:pt x="1457194" y="671432"/>
                    </a:lnTo>
                    <a:cubicBezTo>
                      <a:pt x="1473630" y="731297"/>
                      <a:pt x="1481376" y="793983"/>
                      <a:pt x="1478595" y="857704"/>
                    </a:cubicBezTo>
                    <a:lnTo>
                      <a:pt x="1642362" y="948616"/>
                    </a:lnTo>
                    <a:lnTo>
                      <a:pt x="1577335" y="1191298"/>
                    </a:lnTo>
                    <a:lnTo>
                      <a:pt x="1378614" y="1187955"/>
                    </a:lnTo>
                    <a:cubicBezTo>
                      <a:pt x="1353489" y="1229936"/>
                      <a:pt x="1323048" y="1267799"/>
                      <a:pt x="1288939" y="1301599"/>
                    </a:cubicBezTo>
                    <a:lnTo>
                      <a:pt x="1354201" y="1471932"/>
                    </a:lnTo>
                    <a:lnTo>
                      <a:pt x="1148396" y="1616039"/>
                    </a:lnTo>
                    <a:lnTo>
                      <a:pt x="992294" y="1480516"/>
                    </a:lnTo>
                    <a:lnTo>
                      <a:pt x="1011291" y="1467215"/>
                    </a:lnTo>
                    <a:cubicBezTo>
                      <a:pt x="951500" y="1486565"/>
                      <a:pt x="888271" y="1495869"/>
                      <a:pt x="823805" y="1495510"/>
                    </a:cubicBezTo>
                    <a:lnTo>
                      <a:pt x="729193" y="1665940"/>
                    </a:lnTo>
                    <a:lnTo>
                      <a:pt x="486511" y="1600914"/>
                    </a:lnTo>
                    <a:lnTo>
                      <a:pt x="489790" y="1406012"/>
                    </a:lnTo>
                    <a:cubicBezTo>
                      <a:pt x="438364" y="1376702"/>
                      <a:pt x="391917" y="1340859"/>
                      <a:pt x="352658" y="1298452"/>
                    </a:cubicBezTo>
                    <a:lnTo>
                      <a:pt x="355803" y="1305197"/>
                    </a:lnTo>
                    <a:lnTo>
                      <a:pt x="152856" y="1344512"/>
                    </a:lnTo>
                    <a:lnTo>
                      <a:pt x="46675" y="1116809"/>
                    </a:lnTo>
                    <a:lnTo>
                      <a:pt x="183929" y="1005520"/>
                    </a:lnTo>
                    <a:cubicBezTo>
                      <a:pt x="169279" y="951824"/>
                      <a:pt x="161626" y="895865"/>
                      <a:pt x="161615" y="838915"/>
                    </a:cubicBezTo>
                    <a:lnTo>
                      <a:pt x="0" y="749197"/>
                    </a:lnTo>
                    <a:lnTo>
                      <a:pt x="65026" y="506515"/>
                    </a:lnTo>
                    <a:lnTo>
                      <a:pt x="250227" y="509630"/>
                    </a:lnTo>
                    <a:cubicBezTo>
                      <a:pt x="275353" y="465291"/>
                      <a:pt x="305693" y="424864"/>
                      <a:pt x="340015" y="388679"/>
                    </a:cubicBezTo>
                    <a:lnTo>
                      <a:pt x="277984" y="197357"/>
                    </a:lnTo>
                    <a:lnTo>
                      <a:pt x="491050" y="64219"/>
                    </a:lnTo>
                    <a:lnTo>
                      <a:pt x="639843" y="207726"/>
                    </a:lnTo>
                    <a:lnTo>
                      <a:pt x="638348" y="208660"/>
                    </a:lnTo>
                    <a:cubicBezTo>
                      <a:pt x="696840" y="190256"/>
                      <a:pt x="758594" y="181748"/>
                      <a:pt x="821488" y="182440"/>
                    </a:cubicBezTo>
                    <a:lnTo>
                      <a:pt x="815140" y="180739"/>
                    </a:lnTo>
                    <a:lnTo>
                      <a:pt x="91547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00" name="Oval 21">
                <a:extLst>
                  <a:ext uri="{FF2B5EF4-FFF2-40B4-BE49-F238E27FC236}">
                    <a16:creationId xmlns:a16="http://schemas.microsoft.com/office/drawing/2014/main" id="{C9CEFA61-88BF-44B3-B3E9-F516DCB9E58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091720" y="2905247"/>
                <a:ext cx="282537" cy="284898"/>
              </a:xfrm>
              <a:custGeom>
                <a:avLst/>
                <a:gdLst/>
                <a:ahLst/>
                <a:cxnLst/>
                <a:rect l="l" t="t" r="r" b="b"/>
                <a:pathLst>
                  <a:path w="1652142" h="1665940">
                    <a:moveTo>
                      <a:pt x="898689" y="548008"/>
                    </a:moveTo>
                    <a:cubicBezTo>
                      <a:pt x="737950" y="504938"/>
                      <a:pt x="572731" y="600328"/>
                      <a:pt x="529661" y="761066"/>
                    </a:cubicBezTo>
                    <a:cubicBezTo>
                      <a:pt x="486591" y="921805"/>
                      <a:pt x="581980" y="1087025"/>
                      <a:pt x="742719" y="1130094"/>
                    </a:cubicBezTo>
                    <a:cubicBezTo>
                      <a:pt x="903458" y="1173164"/>
                      <a:pt x="1068677" y="1077775"/>
                      <a:pt x="1111747" y="917036"/>
                    </a:cubicBezTo>
                    <a:cubicBezTo>
                      <a:pt x="1154817" y="756297"/>
                      <a:pt x="1059428" y="591077"/>
                      <a:pt x="898689" y="548008"/>
                    </a:cubicBezTo>
                    <a:close/>
                    <a:moveTo>
                      <a:pt x="952303" y="347916"/>
                    </a:moveTo>
                    <a:cubicBezTo>
                      <a:pt x="1223549" y="420596"/>
                      <a:pt x="1384519" y="699404"/>
                      <a:pt x="1311839" y="970650"/>
                    </a:cubicBezTo>
                    <a:cubicBezTo>
                      <a:pt x="1239159" y="1241896"/>
                      <a:pt x="960351" y="1402866"/>
                      <a:pt x="689105" y="1330186"/>
                    </a:cubicBezTo>
                    <a:cubicBezTo>
                      <a:pt x="417859" y="1257506"/>
                      <a:pt x="256889" y="978698"/>
                      <a:pt x="329569" y="707451"/>
                    </a:cubicBezTo>
                    <a:cubicBezTo>
                      <a:pt x="402249" y="436205"/>
                      <a:pt x="681057" y="275235"/>
                      <a:pt x="952303" y="347916"/>
                    </a:cubicBezTo>
                    <a:close/>
                    <a:moveTo>
                      <a:pt x="971799" y="275155"/>
                    </a:moveTo>
                    <a:cubicBezTo>
                      <a:pt x="660368" y="191707"/>
                      <a:pt x="340256" y="376524"/>
                      <a:pt x="256808" y="687955"/>
                    </a:cubicBezTo>
                    <a:cubicBezTo>
                      <a:pt x="173361" y="999387"/>
                      <a:pt x="358178" y="1319499"/>
                      <a:pt x="669609" y="1402947"/>
                    </a:cubicBezTo>
                    <a:cubicBezTo>
                      <a:pt x="981040" y="1486395"/>
                      <a:pt x="1301152" y="1301577"/>
                      <a:pt x="1384600" y="990146"/>
                    </a:cubicBezTo>
                    <a:cubicBezTo>
                      <a:pt x="1468047" y="678715"/>
                      <a:pt x="1283230" y="358603"/>
                      <a:pt x="971799" y="275155"/>
                    </a:cubicBezTo>
                    <a:close/>
                    <a:moveTo>
                      <a:pt x="1652142" y="394531"/>
                    </a:moveTo>
                    <a:lnTo>
                      <a:pt x="1649662" y="403784"/>
                    </a:lnTo>
                    <a:lnTo>
                      <a:pt x="1647140" y="399895"/>
                    </a:lnTo>
                    <a:close/>
                    <a:moveTo>
                      <a:pt x="1158157" y="65026"/>
                    </a:moveTo>
                    <a:lnTo>
                      <a:pt x="1154679" y="271718"/>
                    </a:lnTo>
                    <a:lnTo>
                      <a:pt x="1148331" y="270017"/>
                    </a:lnTo>
                    <a:cubicBezTo>
                      <a:pt x="1200055" y="299127"/>
                      <a:pt x="1246804" y="334821"/>
                      <a:pt x="1286346" y="377149"/>
                    </a:cubicBezTo>
                    <a:lnTo>
                      <a:pt x="1470353" y="331395"/>
                    </a:lnTo>
                    <a:lnTo>
                      <a:pt x="1588305" y="553229"/>
                    </a:lnTo>
                    <a:lnTo>
                      <a:pt x="1457194" y="671432"/>
                    </a:lnTo>
                    <a:cubicBezTo>
                      <a:pt x="1473630" y="731297"/>
                      <a:pt x="1481376" y="793983"/>
                      <a:pt x="1478595" y="857704"/>
                    </a:cubicBezTo>
                    <a:lnTo>
                      <a:pt x="1642362" y="948616"/>
                    </a:lnTo>
                    <a:lnTo>
                      <a:pt x="1577335" y="1191298"/>
                    </a:lnTo>
                    <a:lnTo>
                      <a:pt x="1378614" y="1187955"/>
                    </a:lnTo>
                    <a:cubicBezTo>
                      <a:pt x="1353489" y="1229936"/>
                      <a:pt x="1323048" y="1267799"/>
                      <a:pt x="1288939" y="1301599"/>
                    </a:cubicBezTo>
                    <a:lnTo>
                      <a:pt x="1354201" y="1471932"/>
                    </a:lnTo>
                    <a:lnTo>
                      <a:pt x="1148396" y="1616039"/>
                    </a:lnTo>
                    <a:lnTo>
                      <a:pt x="992294" y="1480516"/>
                    </a:lnTo>
                    <a:lnTo>
                      <a:pt x="1011291" y="1467215"/>
                    </a:lnTo>
                    <a:cubicBezTo>
                      <a:pt x="951500" y="1486565"/>
                      <a:pt x="888271" y="1495869"/>
                      <a:pt x="823805" y="1495510"/>
                    </a:cubicBezTo>
                    <a:lnTo>
                      <a:pt x="729193" y="1665940"/>
                    </a:lnTo>
                    <a:lnTo>
                      <a:pt x="486511" y="1600914"/>
                    </a:lnTo>
                    <a:lnTo>
                      <a:pt x="489790" y="1406012"/>
                    </a:lnTo>
                    <a:cubicBezTo>
                      <a:pt x="438364" y="1376702"/>
                      <a:pt x="391917" y="1340859"/>
                      <a:pt x="352658" y="1298452"/>
                    </a:cubicBezTo>
                    <a:lnTo>
                      <a:pt x="355803" y="1305197"/>
                    </a:lnTo>
                    <a:lnTo>
                      <a:pt x="152856" y="1344512"/>
                    </a:lnTo>
                    <a:lnTo>
                      <a:pt x="46675" y="1116809"/>
                    </a:lnTo>
                    <a:lnTo>
                      <a:pt x="183929" y="1005520"/>
                    </a:lnTo>
                    <a:cubicBezTo>
                      <a:pt x="169279" y="951824"/>
                      <a:pt x="161626" y="895865"/>
                      <a:pt x="161615" y="838915"/>
                    </a:cubicBezTo>
                    <a:lnTo>
                      <a:pt x="0" y="749197"/>
                    </a:lnTo>
                    <a:lnTo>
                      <a:pt x="65026" y="506515"/>
                    </a:lnTo>
                    <a:lnTo>
                      <a:pt x="250227" y="509630"/>
                    </a:lnTo>
                    <a:cubicBezTo>
                      <a:pt x="275353" y="465291"/>
                      <a:pt x="305693" y="424864"/>
                      <a:pt x="340015" y="388679"/>
                    </a:cubicBezTo>
                    <a:lnTo>
                      <a:pt x="277984" y="197357"/>
                    </a:lnTo>
                    <a:lnTo>
                      <a:pt x="491050" y="64219"/>
                    </a:lnTo>
                    <a:lnTo>
                      <a:pt x="639843" y="207726"/>
                    </a:lnTo>
                    <a:lnTo>
                      <a:pt x="638348" y="208660"/>
                    </a:lnTo>
                    <a:cubicBezTo>
                      <a:pt x="696840" y="190256"/>
                      <a:pt x="758594" y="181748"/>
                      <a:pt x="821488" y="182440"/>
                    </a:cubicBezTo>
                    <a:lnTo>
                      <a:pt x="815140" y="180739"/>
                    </a:lnTo>
                    <a:lnTo>
                      <a:pt x="91547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01" name="Oval 21">
                <a:extLst>
                  <a:ext uri="{FF2B5EF4-FFF2-40B4-BE49-F238E27FC236}">
                    <a16:creationId xmlns:a16="http://schemas.microsoft.com/office/drawing/2014/main" id="{5A7CFBD7-A310-4BF7-A2D1-4859F309D74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731788" y="2312226"/>
                <a:ext cx="134128" cy="135249"/>
              </a:xfrm>
              <a:custGeom>
                <a:avLst/>
                <a:gdLst/>
                <a:ahLst/>
                <a:cxnLst/>
                <a:rect l="l" t="t" r="r" b="b"/>
                <a:pathLst>
                  <a:path w="1652142" h="1665940">
                    <a:moveTo>
                      <a:pt x="898689" y="548008"/>
                    </a:moveTo>
                    <a:cubicBezTo>
                      <a:pt x="737950" y="504938"/>
                      <a:pt x="572731" y="600328"/>
                      <a:pt x="529661" y="761066"/>
                    </a:cubicBezTo>
                    <a:cubicBezTo>
                      <a:pt x="486591" y="921805"/>
                      <a:pt x="581980" y="1087025"/>
                      <a:pt x="742719" y="1130094"/>
                    </a:cubicBezTo>
                    <a:cubicBezTo>
                      <a:pt x="903458" y="1173164"/>
                      <a:pt x="1068677" y="1077775"/>
                      <a:pt x="1111747" y="917036"/>
                    </a:cubicBezTo>
                    <a:cubicBezTo>
                      <a:pt x="1154817" y="756297"/>
                      <a:pt x="1059428" y="591077"/>
                      <a:pt x="898689" y="548008"/>
                    </a:cubicBezTo>
                    <a:close/>
                    <a:moveTo>
                      <a:pt x="952303" y="347916"/>
                    </a:moveTo>
                    <a:cubicBezTo>
                      <a:pt x="1223549" y="420596"/>
                      <a:pt x="1384519" y="699404"/>
                      <a:pt x="1311839" y="970650"/>
                    </a:cubicBezTo>
                    <a:cubicBezTo>
                      <a:pt x="1239159" y="1241896"/>
                      <a:pt x="960351" y="1402866"/>
                      <a:pt x="689105" y="1330186"/>
                    </a:cubicBezTo>
                    <a:cubicBezTo>
                      <a:pt x="417859" y="1257506"/>
                      <a:pt x="256889" y="978698"/>
                      <a:pt x="329569" y="707451"/>
                    </a:cubicBezTo>
                    <a:cubicBezTo>
                      <a:pt x="402249" y="436205"/>
                      <a:pt x="681057" y="275235"/>
                      <a:pt x="952303" y="347916"/>
                    </a:cubicBezTo>
                    <a:close/>
                    <a:moveTo>
                      <a:pt x="971799" y="275155"/>
                    </a:moveTo>
                    <a:cubicBezTo>
                      <a:pt x="660368" y="191707"/>
                      <a:pt x="340256" y="376524"/>
                      <a:pt x="256808" y="687955"/>
                    </a:cubicBezTo>
                    <a:cubicBezTo>
                      <a:pt x="173361" y="999387"/>
                      <a:pt x="358178" y="1319499"/>
                      <a:pt x="669609" y="1402947"/>
                    </a:cubicBezTo>
                    <a:cubicBezTo>
                      <a:pt x="981040" y="1486395"/>
                      <a:pt x="1301152" y="1301577"/>
                      <a:pt x="1384600" y="990146"/>
                    </a:cubicBezTo>
                    <a:cubicBezTo>
                      <a:pt x="1468047" y="678715"/>
                      <a:pt x="1283230" y="358603"/>
                      <a:pt x="971799" y="275155"/>
                    </a:cubicBezTo>
                    <a:close/>
                    <a:moveTo>
                      <a:pt x="1652142" y="394531"/>
                    </a:moveTo>
                    <a:lnTo>
                      <a:pt x="1649662" y="403784"/>
                    </a:lnTo>
                    <a:lnTo>
                      <a:pt x="1647140" y="399895"/>
                    </a:lnTo>
                    <a:close/>
                    <a:moveTo>
                      <a:pt x="1158157" y="65026"/>
                    </a:moveTo>
                    <a:lnTo>
                      <a:pt x="1154679" y="271718"/>
                    </a:lnTo>
                    <a:lnTo>
                      <a:pt x="1148331" y="270017"/>
                    </a:lnTo>
                    <a:cubicBezTo>
                      <a:pt x="1200055" y="299127"/>
                      <a:pt x="1246804" y="334821"/>
                      <a:pt x="1286346" y="377149"/>
                    </a:cubicBezTo>
                    <a:lnTo>
                      <a:pt x="1470353" y="331395"/>
                    </a:lnTo>
                    <a:lnTo>
                      <a:pt x="1588305" y="553229"/>
                    </a:lnTo>
                    <a:lnTo>
                      <a:pt x="1457194" y="671432"/>
                    </a:lnTo>
                    <a:cubicBezTo>
                      <a:pt x="1473630" y="731297"/>
                      <a:pt x="1481376" y="793983"/>
                      <a:pt x="1478595" y="857704"/>
                    </a:cubicBezTo>
                    <a:lnTo>
                      <a:pt x="1642362" y="948616"/>
                    </a:lnTo>
                    <a:lnTo>
                      <a:pt x="1577335" y="1191298"/>
                    </a:lnTo>
                    <a:lnTo>
                      <a:pt x="1378614" y="1187955"/>
                    </a:lnTo>
                    <a:cubicBezTo>
                      <a:pt x="1353489" y="1229936"/>
                      <a:pt x="1323048" y="1267799"/>
                      <a:pt x="1288939" y="1301599"/>
                    </a:cubicBezTo>
                    <a:lnTo>
                      <a:pt x="1354201" y="1471932"/>
                    </a:lnTo>
                    <a:lnTo>
                      <a:pt x="1148396" y="1616039"/>
                    </a:lnTo>
                    <a:lnTo>
                      <a:pt x="992294" y="1480516"/>
                    </a:lnTo>
                    <a:lnTo>
                      <a:pt x="1011291" y="1467215"/>
                    </a:lnTo>
                    <a:cubicBezTo>
                      <a:pt x="951500" y="1486565"/>
                      <a:pt x="888271" y="1495869"/>
                      <a:pt x="823805" y="1495510"/>
                    </a:cubicBezTo>
                    <a:lnTo>
                      <a:pt x="729193" y="1665940"/>
                    </a:lnTo>
                    <a:lnTo>
                      <a:pt x="486511" y="1600914"/>
                    </a:lnTo>
                    <a:lnTo>
                      <a:pt x="489790" y="1406012"/>
                    </a:lnTo>
                    <a:cubicBezTo>
                      <a:pt x="438364" y="1376702"/>
                      <a:pt x="391917" y="1340859"/>
                      <a:pt x="352658" y="1298452"/>
                    </a:cubicBezTo>
                    <a:lnTo>
                      <a:pt x="355803" y="1305197"/>
                    </a:lnTo>
                    <a:lnTo>
                      <a:pt x="152856" y="1344512"/>
                    </a:lnTo>
                    <a:lnTo>
                      <a:pt x="46675" y="1116809"/>
                    </a:lnTo>
                    <a:lnTo>
                      <a:pt x="183929" y="1005520"/>
                    </a:lnTo>
                    <a:cubicBezTo>
                      <a:pt x="169279" y="951824"/>
                      <a:pt x="161626" y="895865"/>
                      <a:pt x="161615" y="838915"/>
                    </a:cubicBezTo>
                    <a:lnTo>
                      <a:pt x="0" y="749197"/>
                    </a:lnTo>
                    <a:lnTo>
                      <a:pt x="65026" y="506515"/>
                    </a:lnTo>
                    <a:lnTo>
                      <a:pt x="250227" y="509630"/>
                    </a:lnTo>
                    <a:cubicBezTo>
                      <a:pt x="275353" y="465291"/>
                      <a:pt x="305693" y="424864"/>
                      <a:pt x="340015" y="388679"/>
                    </a:cubicBezTo>
                    <a:lnTo>
                      <a:pt x="277984" y="197357"/>
                    </a:lnTo>
                    <a:lnTo>
                      <a:pt x="491050" y="64219"/>
                    </a:lnTo>
                    <a:lnTo>
                      <a:pt x="639843" y="207726"/>
                    </a:lnTo>
                    <a:lnTo>
                      <a:pt x="638348" y="208660"/>
                    </a:lnTo>
                    <a:cubicBezTo>
                      <a:pt x="696840" y="190256"/>
                      <a:pt x="758594" y="181748"/>
                      <a:pt x="821488" y="182440"/>
                    </a:cubicBezTo>
                    <a:lnTo>
                      <a:pt x="815140" y="180739"/>
                    </a:lnTo>
                    <a:lnTo>
                      <a:pt x="91547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02" name="Oval 21">
                <a:extLst>
                  <a:ext uri="{FF2B5EF4-FFF2-40B4-BE49-F238E27FC236}">
                    <a16:creationId xmlns:a16="http://schemas.microsoft.com/office/drawing/2014/main" id="{85CDC60B-8643-435F-B197-E6A1A084C90E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375171">
                <a:off x="1770483" y="2955490"/>
                <a:ext cx="216579" cy="218390"/>
              </a:xfrm>
              <a:custGeom>
                <a:avLst/>
                <a:gdLst/>
                <a:ahLst/>
                <a:cxnLst/>
                <a:rect l="l" t="t" r="r" b="b"/>
                <a:pathLst>
                  <a:path w="1652142" h="1665940">
                    <a:moveTo>
                      <a:pt x="898689" y="548008"/>
                    </a:moveTo>
                    <a:cubicBezTo>
                      <a:pt x="737950" y="504938"/>
                      <a:pt x="572731" y="600328"/>
                      <a:pt x="529661" y="761066"/>
                    </a:cubicBezTo>
                    <a:cubicBezTo>
                      <a:pt x="486591" y="921805"/>
                      <a:pt x="581980" y="1087025"/>
                      <a:pt x="742719" y="1130094"/>
                    </a:cubicBezTo>
                    <a:cubicBezTo>
                      <a:pt x="903458" y="1173164"/>
                      <a:pt x="1068677" y="1077775"/>
                      <a:pt x="1111747" y="917036"/>
                    </a:cubicBezTo>
                    <a:cubicBezTo>
                      <a:pt x="1154817" y="756297"/>
                      <a:pt x="1059428" y="591077"/>
                      <a:pt x="898689" y="548008"/>
                    </a:cubicBezTo>
                    <a:close/>
                    <a:moveTo>
                      <a:pt x="952303" y="347916"/>
                    </a:moveTo>
                    <a:cubicBezTo>
                      <a:pt x="1223549" y="420596"/>
                      <a:pt x="1384519" y="699404"/>
                      <a:pt x="1311839" y="970650"/>
                    </a:cubicBezTo>
                    <a:cubicBezTo>
                      <a:pt x="1239159" y="1241896"/>
                      <a:pt x="960351" y="1402866"/>
                      <a:pt x="689105" y="1330186"/>
                    </a:cubicBezTo>
                    <a:cubicBezTo>
                      <a:pt x="417859" y="1257506"/>
                      <a:pt x="256889" y="978698"/>
                      <a:pt x="329569" y="707451"/>
                    </a:cubicBezTo>
                    <a:cubicBezTo>
                      <a:pt x="402249" y="436205"/>
                      <a:pt x="681057" y="275235"/>
                      <a:pt x="952303" y="347916"/>
                    </a:cubicBezTo>
                    <a:close/>
                    <a:moveTo>
                      <a:pt x="971799" y="275155"/>
                    </a:moveTo>
                    <a:cubicBezTo>
                      <a:pt x="660368" y="191707"/>
                      <a:pt x="340256" y="376524"/>
                      <a:pt x="256808" y="687955"/>
                    </a:cubicBezTo>
                    <a:cubicBezTo>
                      <a:pt x="173361" y="999387"/>
                      <a:pt x="358178" y="1319499"/>
                      <a:pt x="669609" y="1402947"/>
                    </a:cubicBezTo>
                    <a:cubicBezTo>
                      <a:pt x="981040" y="1486395"/>
                      <a:pt x="1301152" y="1301577"/>
                      <a:pt x="1384600" y="990146"/>
                    </a:cubicBezTo>
                    <a:cubicBezTo>
                      <a:pt x="1468047" y="678715"/>
                      <a:pt x="1283230" y="358603"/>
                      <a:pt x="971799" y="275155"/>
                    </a:cubicBezTo>
                    <a:close/>
                    <a:moveTo>
                      <a:pt x="1652142" y="394531"/>
                    </a:moveTo>
                    <a:lnTo>
                      <a:pt x="1649662" y="403784"/>
                    </a:lnTo>
                    <a:lnTo>
                      <a:pt x="1647140" y="399895"/>
                    </a:lnTo>
                    <a:close/>
                    <a:moveTo>
                      <a:pt x="1158157" y="65026"/>
                    </a:moveTo>
                    <a:lnTo>
                      <a:pt x="1154679" y="271718"/>
                    </a:lnTo>
                    <a:lnTo>
                      <a:pt x="1148331" y="270017"/>
                    </a:lnTo>
                    <a:cubicBezTo>
                      <a:pt x="1200055" y="299127"/>
                      <a:pt x="1246804" y="334821"/>
                      <a:pt x="1286346" y="377149"/>
                    </a:cubicBezTo>
                    <a:lnTo>
                      <a:pt x="1470353" y="331395"/>
                    </a:lnTo>
                    <a:lnTo>
                      <a:pt x="1588305" y="553229"/>
                    </a:lnTo>
                    <a:lnTo>
                      <a:pt x="1457194" y="671432"/>
                    </a:lnTo>
                    <a:cubicBezTo>
                      <a:pt x="1473630" y="731297"/>
                      <a:pt x="1481376" y="793983"/>
                      <a:pt x="1478595" y="857704"/>
                    </a:cubicBezTo>
                    <a:lnTo>
                      <a:pt x="1642362" y="948616"/>
                    </a:lnTo>
                    <a:lnTo>
                      <a:pt x="1577335" y="1191298"/>
                    </a:lnTo>
                    <a:lnTo>
                      <a:pt x="1378614" y="1187955"/>
                    </a:lnTo>
                    <a:cubicBezTo>
                      <a:pt x="1353489" y="1229936"/>
                      <a:pt x="1323048" y="1267799"/>
                      <a:pt x="1288939" y="1301599"/>
                    </a:cubicBezTo>
                    <a:lnTo>
                      <a:pt x="1354201" y="1471932"/>
                    </a:lnTo>
                    <a:lnTo>
                      <a:pt x="1148396" y="1616039"/>
                    </a:lnTo>
                    <a:lnTo>
                      <a:pt x="992294" y="1480516"/>
                    </a:lnTo>
                    <a:lnTo>
                      <a:pt x="1011291" y="1467215"/>
                    </a:lnTo>
                    <a:cubicBezTo>
                      <a:pt x="951500" y="1486565"/>
                      <a:pt x="888271" y="1495869"/>
                      <a:pt x="823805" y="1495510"/>
                    </a:cubicBezTo>
                    <a:lnTo>
                      <a:pt x="729193" y="1665940"/>
                    </a:lnTo>
                    <a:lnTo>
                      <a:pt x="486511" y="1600914"/>
                    </a:lnTo>
                    <a:lnTo>
                      <a:pt x="489790" y="1406012"/>
                    </a:lnTo>
                    <a:cubicBezTo>
                      <a:pt x="438364" y="1376702"/>
                      <a:pt x="391917" y="1340859"/>
                      <a:pt x="352658" y="1298452"/>
                    </a:cubicBezTo>
                    <a:lnTo>
                      <a:pt x="355803" y="1305197"/>
                    </a:lnTo>
                    <a:lnTo>
                      <a:pt x="152856" y="1344512"/>
                    </a:lnTo>
                    <a:lnTo>
                      <a:pt x="46675" y="1116809"/>
                    </a:lnTo>
                    <a:lnTo>
                      <a:pt x="183929" y="1005520"/>
                    </a:lnTo>
                    <a:cubicBezTo>
                      <a:pt x="169279" y="951824"/>
                      <a:pt x="161626" y="895865"/>
                      <a:pt x="161615" y="838915"/>
                    </a:cubicBezTo>
                    <a:lnTo>
                      <a:pt x="0" y="749197"/>
                    </a:lnTo>
                    <a:lnTo>
                      <a:pt x="65026" y="506515"/>
                    </a:lnTo>
                    <a:lnTo>
                      <a:pt x="250227" y="509630"/>
                    </a:lnTo>
                    <a:cubicBezTo>
                      <a:pt x="275353" y="465291"/>
                      <a:pt x="305693" y="424864"/>
                      <a:pt x="340015" y="388679"/>
                    </a:cubicBezTo>
                    <a:lnTo>
                      <a:pt x="277984" y="197357"/>
                    </a:lnTo>
                    <a:lnTo>
                      <a:pt x="491050" y="64219"/>
                    </a:lnTo>
                    <a:lnTo>
                      <a:pt x="639843" y="207726"/>
                    </a:lnTo>
                    <a:lnTo>
                      <a:pt x="638348" y="208660"/>
                    </a:lnTo>
                    <a:cubicBezTo>
                      <a:pt x="696840" y="190256"/>
                      <a:pt x="758594" y="181748"/>
                      <a:pt x="821488" y="182440"/>
                    </a:cubicBezTo>
                    <a:lnTo>
                      <a:pt x="815140" y="180739"/>
                    </a:lnTo>
                    <a:lnTo>
                      <a:pt x="91547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03" name="Oval 21">
                <a:extLst>
                  <a:ext uri="{FF2B5EF4-FFF2-40B4-BE49-F238E27FC236}">
                    <a16:creationId xmlns:a16="http://schemas.microsoft.com/office/drawing/2014/main" id="{E00DF581-927B-440B-A991-9DCDBA5D6DC6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375171">
                <a:off x="2115911" y="2614000"/>
                <a:ext cx="275390" cy="277693"/>
              </a:xfrm>
              <a:custGeom>
                <a:avLst/>
                <a:gdLst/>
                <a:ahLst/>
                <a:cxnLst/>
                <a:rect l="l" t="t" r="r" b="b"/>
                <a:pathLst>
                  <a:path w="1652142" h="1665940">
                    <a:moveTo>
                      <a:pt x="898689" y="548008"/>
                    </a:moveTo>
                    <a:cubicBezTo>
                      <a:pt x="737950" y="504938"/>
                      <a:pt x="572731" y="600328"/>
                      <a:pt x="529661" y="761066"/>
                    </a:cubicBezTo>
                    <a:cubicBezTo>
                      <a:pt x="486591" y="921805"/>
                      <a:pt x="581980" y="1087025"/>
                      <a:pt x="742719" y="1130094"/>
                    </a:cubicBezTo>
                    <a:cubicBezTo>
                      <a:pt x="903458" y="1173164"/>
                      <a:pt x="1068677" y="1077775"/>
                      <a:pt x="1111747" y="917036"/>
                    </a:cubicBezTo>
                    <a:cubicBezTo>
                      <a:pt x="1154817" y="756297"/>
                      <a:pt x="1059428" y="591077"/>
                      <a:pt x="898689" y="548008"/>
                    </a:cubicBezTo>
                    <a:close/>
                    <a:moveTo>
                      <a:pt x="952303" y="347916"/>
                    </a:moveTo>
                    <a:cubicBezTo>
                      <a:pt x="1223549" y="420596"/>
                      <a:pt x="1384519" y="699404"/>
                      <a:pt x="1311839" y="970650"/>
                    </a:cubicBezTo>
                    <a:cubicBezTo>
                      <a:pt x="1239159" y="1241896"/>
                      <a:pt x="960351" y="1402866"/>
                      <a:pt x="689105" y="1330186"/>
                    </a:cubicBezTo>
                    <a:cubicBezTo>
                      <a:pt x="417859" y="1257506"/>
                      <a:pt x="256889" y="978698"/>
                      <a:pt x="329569" y="707451"/>
                    </a:cubicBezTo>
                    <a:cubicBezTo>
                      <a:pt x="402249" y="436205"/>
                      <a:pt x="681057" y="275235"/>
                      <a:pt x="952303" y="347916"/>
                    </a:cubicBezTo>
                    <a:close/>
                    <a:moveTo>
                      <a:pt x="971799" y="275155"/>
                    </a:moveTo>
                    <a:cubicBezTo>
                      <a:pt x="660368" y="191707"/>
                      <a:pt x="340256" y="376524"/>
                      <a:pt x="256808" y="687955"/>
                    </a:cubicBezTo>
                    <a:cubicBezTo>
                      <a:pt x="173361" y="999387"/>
                      <a:pt x="358178" y="1319499"/>
                      <a:pt x="669609" y="1402947"/>
                    </a:cubicBezTo>
                    <a:cubicBezTo>
                      <a:pt x="981040" y="1486395"/>
                      <a:pt x="1301152" y="1301577"/>
                      <a:pt x="1384600" y="990146"/>
                    </a:cubicBezTo>
                    <a:cubicBezTo>
                      <a:pt x="1468047" y="678715"/>
                      <a:pt x="1283230" y="358603"/>
                      <a:pt x="971799" y="275155"/>
                    </a:cubicBezTo>
                    <a:close/>
                    <a:moveTo>
                      <a:pt x="1652142" y="394531"/>
                    </a:moveTo>
                    <a:lnTo>
                      <a:pt x="1649662" y="403784"/>
                    </a:lnTo>
                    <a:lnTo>
                      <a:pt x="1647140" y="399895"/>
                    </a:lnTo>
                    <a:close/>
                    <a:moveTo>
                      <a:pt x="1158157" y="65026"/>
                    </a:moveTo>
                    <a:lnTo>
                      <a:pt x="1154679" y="271718"/>
                    </a:lnTo>
                    <a:lnTo>
                      <a:pt x="1148331" y="270017"/>
                    </a:lnTo>
                    <a:cubicBezTo>
                      <a:pt x="1200055" y="299127"/>
                      <a:pt x="1246804" y="334821"/>
                      <a:pt x="1286346" y="377149"/>
                    </a:cubicBezTo>
                    <a:lnTo>
                      <a:pt x="1470353" y="331395"/>
                    </a:lnTo>
                    <a:lnTo>
                      <a:pt x="1588305" y="553229"/>
                    </a:lnTo>
                    <a:lnTo>
                      <a:pt x="1457194" y="671432"/>
                    </a:lnTo>
                    <a:cubicBezTo>
                      <a:pt x="1473630" y="731297"/>
                      <a:pt x="1481376" y="793983"/>
                      <a:pt x="1478595" y="857704"/>
                    </a:cubicBezTo>
                    <a:lnTo>
                      <a:pt x="1642362" y="948616"/>
                    </a:lnTo>
                    <a:lnTo>
                      <a:pt x="1577335" y="1191298"/>
                    </a:lnTo>
                    <a:lnTo>
                      <a:pt x="1378614" y="1187955"/>
                    </a:lnTo>
                    <a:cubicBezTo>
                      <a:pt x="1353489" y="1229936"/>
                      <a:pt x="1323048" y="1267799"/>
                      <a:pt x="1288939" y="1301599"/>
                    </a:cubicBezTo>
                    <a:lnTo>
                      <a:pt x="1354201" y="1471932"/>
                    </a:lnTo>
                    <a:lnTo>
                      <a:pt x="1148396" y="1616039"/>
                    </a:lnTo>
                    <a:lnTo>
                      <a:pt x="992294" y="1480516"/>
                    </a:lnTo>
                    <a:lnTo>
                      <a:pt x="1011291" y="1467215"/>
                    </a:lnTo>
                    <a:cubicBezTo>
                      <a:pt x="951500" y="1486565"/>
                      <a:pt x="888271" y="1495869"/>
                      <a:pt x="823805" y="1495510"/>
                    </a:cubicBezTo>
                    <a:lnTo>
                      <a:pt x="729193" y="1665940"/>
                    </a:lnTo>
                    <a:lnTo>
                      <a:pt x="486511" y="1600914"/>
                    </a:lnTo>
                    <a:lnTo>
                      <a:pt x="489790" y="1406012"/>
                    </a:lnTo>
                    <a:cubicBezTo>
                      <a:pt x="438364" y="1376702"/>
                      <a:pt x="391917" y="1340859"/>
                      <a:pt x="352658" y="1298452"/>
                    </a:cubicBezTo>
                    <a:lnTo>
                      <a:pt x="355803" y="1305197"/>
                    </a:lnTo>
                    <a:lnTo>
                      <a:pt x="152856" y="1344512"/>
                    </a:lnTo>
                    <a:lnTo>
                      <a:pt x="46675" y="1116809"/>
                    </a:lnTo>
                    <a:lnTo>
                      <a:pt x="183929" y="1005520"/>
                    </a:lnTo>
                    <a:cubicBezTo>
                      <a:pt x="169279" y="951824"/>
                      <a:pt x="161626" y="895865"/>
                      <a:pt x="161615" y="838915"/>
                    </a:cubicBezTo>
                    <a:lnTo>
                      <a:pt x="0" y="749197"/>
                    </a:lnTo>
                    <a:lnTo>
                      <a:pt x="65026" y="506515"/>
                    </a:lnTo>
                    <a:lnTo>
                      <a:pt x="250227" y="509630"/>
                    </a:lnTo>
                    <a:cubicBezTo>
                      <a:pt x="275353" y="465291"/>
                      <a:pt x="305693" y="424864"/>
                      <a:pt x="340015" y="388679"/>
                    </a:cubicBezTo>
                    <a:lnTo>
                      <a:pt x="277984" y="197357"/>
                    </a:lnTo>
                    <a:lnTo>
                      <a:pt x="491050" y="64219"/>
                    </a:lnTo>
                    <a:lnTo>
                      <a:pt x="639843" y="207726"/>
                    </a:lnTo>
                    <a:lnTo>
                      <a:pt x="638348" y="208660"/>
                    </a:lnTo>
                    <a:cubicBezTo>
                      <a:pt x="696840" y="190256"/>
                      <a:pt x="758594" y="181748"/>
                      <a:pt x="821488" y="182440"/>
                    </a:cubicBezTo>
                    <a:lnTo>
                      <a:pt x="815140" y="180739"/>
                    </a:lnTo>
                    <a:lnTo>
                      <a:pt x="91547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04" name="Oval 21">
                <a:extLst>
                  <a:ext uri="{FF2B5EF4-FFF2-40B4-BE49-F238E27FC236}">
                    <a16:creationId xmlns:a16="http://schemas.microsoft.com/office/drawing/2014/main" id="{0C6A4223-30B0-479B-AE68-0BF5BAE7EA9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984293" y="2894551"/>
                <a:ext cx="134128" cy="135249"/>
              </a:xfrm>
              <a:custGeom>
                <a:avLst/>
                <a:gdLst/>
                <a:ahLst/>
                <a:cxnLst/>
                <a:rect l="l" t="t" r="r" b="b"/>
                <a:pathLst>
                  <a:path w="1652142" h="1665940">
                    <a:moveTo>
                      <a:pt x="898689" y="548008"/>
                    </a:moveTo>
                    <a:cubicBezTo>
                      <a:pt x="737950" y="504938"/>
                      <a:pt x="572731" y="600328"/>
                      <a:pt x="529661" y="761066"/>
                    </a:cubicBezTo>
                    <a:cubicBezTo>
                      <a:pt x="486591" y="921805"/>
                      <a:pt x="581980" y="1087025"/>
                      <a:pt x="742719" y="1130094"/>
                    </a:cubicBezTo>
                    <a:cubicBezTo>
                      <a:pt x="903458" y="1173164"/>
                      <a:pt x="1068677" y="1077775"/>
                      <a:pt x="1111747" y="917036"/>
                    </a:cubicBezTo>
                    <a:cubicBezTo>
                      <a:pt x="1154817" y="756297"/>
                      <a:pt x="1059428" y="591077"/>
                      <a:pt x="898689" y="548008"/>
                    </a:cubicBezTo>
                    <a:close/>
                    <a:moveTo>
                      <a:pt x="952303" y="347916"/>
                    </a:moveTo>
                    <a:cubicBezTo>
                      <a:pt x="1223549" y="420596"/>
                      <a:pt x="1384519" y="699404"/>
                      <a:pt x="1311839" y="970650"/>
                    </a:cubicBezTo>
                    <a:cubicBezTo>
                      <a:pt x="1239159" y="1241896"/>
                      <a:pt x="960351" y="1402866"/>
                      <a:pt x="689105" y="1330186"/>
                    </a:cubicBezTo>
                    <a:cubicBezTo>
                      <a:pt x="417859" y="1257506"/>
                      <a:pt x="256889" y="978698"/>
                      <a:pt x="329569" y="707451"/>
                    </a:cubicBezTo>
                    <a:cubicBezTo>
                      <a:pt x="402249" y="436205"/>
                      <a:pt x="681057" y="275235"/>
                      <a:pt x="952303" y="347916"/>
                    </a:cubicBezTo>
                    <a:close/>
                    <a:moveTo>
                      <a:pt x="971799" y="275155"/>
                    </a:moveTo>
                    <a:cubicBezTo>
                      <a:pt x="660368" y="191707"/>
                      <a:pt x="340256" y="376524"/>
                      <a:pt x="256808" y="687955"/>
                    </a:cubicBezTo>
                    <a:cubicBezTo>
                      <a:pt x="173361" y="999387"/>
                      <a:pt x="358178" y="1319499"/>
                      <a:pt x="669609" y="1402947"/>
                    </a:cubicBezTo>
                    <a:cubicBezTo>
                      <a:pt x="981040" y="1486395"/>
                      <a:pt x="1301152" y="1301577"/>
                      <a:pt x="1384600" y="990146"/>
                    </a:cubicBezTo>
                    <a:cubicBezTo>
                      <a:pt x="1468047" y="678715"/>
                      <a:pt x="1283230" y="358603"/>
                      <a:pt x="971799" y="275155"/>
                    </a:cubicBezTo>
                    <a:close/>
                    <a:moveTo>
                      <a:pt x="1652142" y="394531"/>
                    </a:moveTo>
                    <a:lnTo>
                      <a:pt x="1649662" y="403784"/>
                    </a:lnTo>
                    <a:lnTo>
                      <a:pt x="1647140" y="399895"/>
                    </a:lnTo>
                    <a:close/>
                    <a:moveTo>
                      <a:pt x="1158157" y="65026"/>
                    </a:moveTo>
                    <a:lnTo>
                      <a:pt x="1154679" y="271718"/>
                    </a:lnTo>
                    <a:lnTo>
                      <a:pt x="1148331" y="270017"/>
                    </a:lnTo>
                    <a:cubicBezTo>
                      <a:pt x="1200055" y="299127"/>
                      <a:pt x="1246804" y="334821"/>
                      <a:pt x="1286346" y="377149"/>
                    </a:cubicBezTo>
                    <a:lnTo>
                      <a:pt x="1470353" y="331395"/>
                    </a:lnTo>
                    <a:lnTo>
                      <a:pt x="1588305" y="553229"/>
                    </a:lnTo>
                    <a:lnTo>
                      <a:pt x="1457194" y="671432"/>
                    </a:lnTo>
                    <a:cubicBezTo>
                      <a:pt x="1473630" y="731297"/>
                      <a:pt x="1481376" y="793983"/>
                      <a:pt x="1478595" y="857704"/>
                    </a:cubicBezTo>
                    <a:lnTo>
                      <a:pt x="1642362" y="948616"/>
                    </a:lnTo>
                    <a:lnTo>
                      <a:pt x="1577335" y="1191298"/>
                    </a:lnTo>
                    <a:lnTo>
                      <a:pt x="1378614" y="1187955"/>
                    </a:lnTo>
                    <a:cubicBezTo>
                      <a:pt x="1353489" y="1229936"/>
                      <a:pt x="1323048" y="1267799"/>
                      <a:pt x="1288939" y="1301599"/>
                    </a:cubicBezTo>
                    <a:lnTo>
                      <a:pt x="1354201" y="1471932"/>
                    </a:lnTo>
                    <a:lnTo>
                      <a:pt x="1148396" y="1616039"/>
                    </a:lnTo>
                    <a:lnTo>
                      <a:pt x="992294" y="1480516"/>
                    </a:lnTo>
                    <a:lnTo>
                      <a:pt x="1011291" y="1467215"/>
                    </a:lnTo>
                    <a:cubicBezTo>
                      <a:pt x="951500" y="1486565"/>
                      <a:pt x="888271" y="1495869"/>
                      <a:pt x="823805" y="1495510"/>
                    </a:cubicBezTo>
                    <a:lnTo>
                      <a:pt x="729193" y="1665940"/>
                    </a:lnTo>
                    <a:lnTo>
                      <a:pt x="486511" y="1600914"/>
                    </a:lnTo>
                    <a:lnTo>
                      <a:pt x="489790" y="1406012"/>
                    </a:lnTo>
                    <a:cubicBezTo>
                      <a:pt x="438364" y="1376702"/>
                      <a:pt x="391917" y="1340859"/>
                      <a:pt x="352658" y="1298452"/>
                    </a:cubicBezTo>
                    <a:lnTo>
                      <a:pt x="355803" y="1305197"/>
                    </a:lnTo>
                    <a:lnTo>
                      <a:pt x="152856" y="1344512"/>
                    </a:lnTo>
                    <a:lnTo>
                      <a:pt x="46675" y="1116809"/>
                    </a:lnTo>
                    <a:lnTo>
                      <a:pt x="183929" y="1005520"/>
                    </a:lnTo>
                    <a:cubicBezTo>
                      <a:pt x="169279" y="951824"/>
                      <a:pt x="161626" y="895865"/>
                      <a:pt x="161615" y="838915"/>
                    </a:cubicBezTo>
                    <a:lnTo>
                      <a:pt x="0" y="749197"/>
                    </a:lnTo>
                    <a:lnTo>
                      <a:pt x="65026" y="506515"/>
                    </a:lnTo>
                    <a:lnTo>
                      <a:pt x="250227" y="509630"/>
                    </a:lnTo>
                    <a:cubicBezTo>
                      <a:pt x="275353" y="465291"/>
                      <a:pt x="305693" y="424864"/>
                      <a:pt x="340015" y="388679"/>
                    </a:cubicBezTo>
                    <a:lnTo>
                      <a:pt x="277984" y="197357"/>
                    </a:lnTo>
                    <a:lnTo>
                      <a:pt x="491050" y="64219"/>
                    </a:lnTo>
                    <a:lnTo>
                      <a:pt x="639843" y="207726"/>
                    </a:lnTo>
                    <a:lnTo>
                      <a:pt x="638348" y="208660"/>
                    </a:lnTo>
                    <a:cubicBezTo>
                      <a:pt x="696840" y="190256"/>
                      <a:pt x="758594" y="181748"/>
                      <a:pt x="821488" y="182440"/>
                    </a:cubicBezTo>
                    <a:lnTo>
                      <a:pt x="815140" y="180739"/>
                    </a:lnTo>
                    <a:lnTo>
                      <a:pt x="91547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05" name="Oval 21">
                <a:extLst>
                  <a:ext uri="{FF2B5EF4-FFF2-40B4-BE49-F238E27FC236}">
                    <a16:creationId xmlns:a16="http://schemas.microsoft.com/office/drawing/2014/main" id="{ED2EF8FF-04A8-428A-91D5-50D9C723AC9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152479" y="2464579"/>
                <a:ext cx="134128" cy="135249"/>
              </a:xfrm>
              <a:custGeom>
                <a:avLst/>
                <a:gdLst/>
                <a:ahLst/>
                <a:cxnLst/>
                <a:rect l="l" t="t" r="r" b="b"/>
                <a:pathLst>
                  <a:path w="1652142" h="1665940">
                    <a:moveTo>
                      <a:pt x="898689" y="548008"/>
                    </a:moveTo>
                    <a:cubicBezTo>
                      <a:pt x="737950" y="504938"/>
                      <a:pt x="572731" y="600328"/>
                      <a:pt x="529661" y="761066"/>
                    </a:cubicBezTo>
                    <a:cubicBezTo>
                      <a:pt x="486591" y="921805"/>
                      <a:pt x="581980" y="1087025"/>
                      <a:pt x="742719" y="1130094"/>
                    </a:cubicBezTo>
                    <a:cubicBezTo>
                      <a:pt x="903458" y="1173164"/>
                      <a:pt x="1068677" y="1077775"/>
                      <a:pt x="1111747" y="917036"/>
                    </a:cubicBezTo>
                    <a:cubicBezTo>
                      <a:pt x="1154817" y="756297"/>
                      <a:pt x="1059428" y="591077"/>
                      <a:pt x="898689" y="548008"/>
                    </a:cubicBezTo>
                    <a:close/>
                    <a:moveTo>
                      <a:pt x="952303" y="347916"/>
                    </a:moveTo>
                    <a:cubicBezTo>
                      <a:pt x="1223549" y="420596"/>
                      <a:pt x="1384519" y="699404"/>
                      <a:pt x="1311839" y="970650"/>
                    </a:cubicBezTo>
                    <a:cubicBezTo>
                      <a:pt x="1239159" y="1241896"/>
                      <a:pt x="960351" y="1402866"/>
                      <a:pt x="689105" y="1330186"/>
                    </a:cubicBezTo>
                    <a:cubicBezTo>
                      <a:pt x="417859" y="1257506"/>
                      <a:pt x="256889" y="978698"/>
                      <a:pt x="329569" y="707451"/>
                    </a:cubicBezTo>
                    <a:cubicBezTo>
                      <a:pt x="402249" y="436205"/>
                      <a:pt x="681057" y="275235"/>
                      <a:pt x="952303" y="347916"/>
                    </a:cubicBezTo>
                    <a:close/>
                    <a:moveTo>
                      <a:pt x="971799" y="275155"/>
                    </a:moveTo>
                    <a:cubicBezTo>
                      <a:pt x="660368" y="191707"/>
                      <a:pt x="340256" y="376524"/>
                      <a:pt x="256808" y="687955"/>
                    </a:cubicBezTo>
                    <a:cubicBezTo>
                      <a:pt x="173361" y="999387"/>
                      <a:pt x="358178" y="1319499"/>
                      <a:pt x="669609" y="1402947"/>
                    </a:cubicBezTo>
                    <a:cubicBezTo>
                      <a:pt x="981040" y="1486395"/>
                      <a:pt x="1301152" y="1301577"/>
                      <a:pt x="1384600" y="990146"/>
                    </a:cubicBezTo>
                    <a:cubicBezTo>
                      <a:pt x="1468047" y="678715"/>
                      <a:pt x="1283230" y="358603"/>
                      <a:pt x="971799" y="275155"/>
                    </a:cubicBezTo>
                    <a:close/>
                    <a:moveTo>
                      <a:pt x="1652142" y="394531"/>
                    </a:moveTo>
                    <a:lnTo>
                      <a:pt x="1649662" y="403784"/>
                    </a:lnTo>
                    <a:lnTo>
                      <a:pt x="1647140" y="399895"/>
                    </a:lnTo>
                    <a:close/>
                    <a:moveTo>
                      <a:pt x="1158157" y="65026"/>
                    </a:moveTo>
                    <a:lnTo>
                      <a:pt x="1154679" y="271718"/>
                    </a:lnTo>
                    <a:lnTo>
                      <a:pt x="1148331" y="270017"/>
                    </a:lnTo>
                    <a:cubicBezTo>
                      <a:pt x="1200055" y="299127"/>
                      <a:pt x="1246804" y="334821"/>
                      <a:pt x="1286346" y="377149"/>
                    </a:cubicBezTo>
                    <a:lnTo>
                      <a:pt x="1470353" y="331395"/>
                    </a:lnTo>
                    <a:lnTo>
                      <a:pt x="1588305" y="553229"/>
                    </a:lnTo>
                    <a:lnTo>
                      <a:pt x="1457194" y="671432"/>
                    </a:lnTo>
                    <a:cubicBezTo>
                      <a:pt x="1473630" y="731297"/>
                      <a:pt x="1481376" y="793983"/>
                      <a:pt x="1478595" y="857704"/>
                    </a:cubicBezTo>
                    <a:lnTo>
                      <a:pt x="1642362" y="948616"/>
                    </a:lnTo>
                    <a:lnTo>
                      <a:pt x="1577335" y="1191298"/>
                    </a:lnTo>
                    <a:lnTo>
                      <a:pt x="1378614" y="1187955"/>
                    </a:lnTo>
                    <a:cubicBezTo>
                      <a:pt x="1353489" y="1229936"/>
                      <a:pt x="1323048" y="1267799"/>
                      <a:pt x="1288939" y="1301599"/>
                    </a:cubicBezTo>
                    <a:lnTo>
                      <a:pt x="1354201" y="1471932"/>
                    </a:lnTo>
                    <a:lnTo>
                      <a:pt x="1148396" y="1616039"/>
                    </a:lnTo>
                    <a:lnTo>
                      <a:pt x="992294" y="1480516"/>
                    </a:lnTo>
                    <a:lnTo>
                      <a:pt x="1011291" y="1467215"/>
                    </a:lnTo>
                    <a:cubicBezTo>
                      <a:pt x="951500" y="1486565"/>
                      <a:pt x="888271" y="1495869"/>
                      <a:pt x="823805" y="1495510"/>
                    </a:cubicBezTo>
                    <a:lnTo>
                      <a:pt x="729193" y="1665940"/>
                    </a:lnTo>
                    <a:lnTo>
                      <a:pt x="486511" y="1600914"/>
                    </a:lnTo>
                    <a:lnTo>
                      <a:pt x="489790" y="1406012"/>
                    </a:lnTo>
                    <a:cubicBezTo>
                      <a:pt x="438364" y="1376702"/>
                      <a:pt x="391917" y="1340859"/>
                      <a:pt x="352658" y="1298452"/>
                    </a:cubicBezTo>
                    <a:lnTo>
                      <a:pt x="355803" y="1305197"/>
                    </a:lnTo>
                    <a:lnTo>
                      <a:pt x="152856" y="1344512"/>
                    </a:lnTo>
                    <a:lnTo>
                      <a:pt x="46675" y="1116809"/>
                    </a:lnTo>
                    <a:lnTo>
                      <a:pt x="183929" y="1005520"/>
                    </a:lnTo>
                    <a:cubicBezTo>
                      <a:pt x="169279" y="951824"/>
                      <a:pt x="161626" y="895865"/>
                      <a:pt x="161615" y="838915"/>
                    </a:cubicBezTo>
                    <a:lnTo>
                      <a:pt x="0" y="749197"/>
                    </a:lnTo>
                    <a:lnTo>
                      <a:pt x="65026" y="506515"/>
                    </a:lnTo>
                    <a:lnTo>
                      <a:pt x="250227" y="509630"/>
                    </a:lnTo>
                    <a:cubicBezTo>
                      <a:pt x="275353" y="465291"/>
                      <a:pt x="305693" y="424864"/>
                      <a:pt x="340015" y="388679"/>
                    </a:cubicBezTo>
                    <a:lnTo>
                      <a:pt x="277984" y="197357"/>
                    </a:lnTo>
                    <a:lnTo>
                      <a:pt x="491050" y="64219"/>
                    </a:lnTo>
                    <a:lnTo>
                      <a:pt x="639843" y="207726"/>
                    </a:lnTo>
                    <a:lnTo>
                      <a:pt x="638348" y="208660"/>
                    </a:lnTo>
                    <a:cubicBezTo>
                      <a:pt x="696840" y="190256"/>
                      <a:pt x="758594" y="181748"/>
                      <a:pt x="821488" y="182440"/>
                    </a:cubicBezTo>
                    <a:lnTo>
                      <a:pt x="815140" y="180739"/>
                    </a:lnTo>
                    <a:lnTo>
                      <a:pt x="91547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06" name="Oval 21">
                <a:extLst>
                  <a:ext uri="{FF2B5EF4-FFF2-40B4-BE49-F238E27FC236}">
                    <a16:creationId xmlns:a16="http://schemas.microsoft.com/office/drawing/2014/main" id="{407100CA-71BA-4C39-80C7-7C2C490510A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580435" y="2877367"/>
                <a:ext cx="98975" cy="99802"/>
              </a:xfrm>
              <a:custGeom>
                <a:avLst/>
                <a:gdLst/>
                <a:ahLst/>
                <a:cxnLst/>
                <a:rect l="l" t="t" r="r" b="b"/>
                <a:pathLst>
                  <a:path w="1652142" h="1665940">
                    <a:moveTo>
                      <a:pt x="898689" y="548008"/>
                    </a:moveTo>
                    <a:cubicBezTo>
                      <a:pt x="737950" y="504938"/>
                      <a:pt x="572731" y="600328"/>
                      <a:pt x="529661" y="761066"/>
                    </a:cubicBezTo>
                    <a:cubicBezTo>
                      <a:pt x="486591" y="921805"/>
                      <a:pt x="581980" y="1087025"/>
                      <a:pt x="742719" y="1130094"/>
                    </a:cubicBezTo>
                    <a:cubicBezTo>
                      <a:pt x="903458" y="1173164"/>
                      <a:pt x="1068677" y="1077775"/>
                      <a:pt x="1111747" y="917036"/>
                    </a:cubicBezTo>
                    <a:cubicBezTo>
                      <a:pt x="1154817" y="756297"/>
                      <a:pt x="1059428" y="591077"/>
                      <a:pt x="898689" y="548008"/>
                    </a:cubicBezTo>
                    <a:close/>
                    <a:moveTo>
                      <a:pt x="952303" y="347916"/>
                    </a:moveTo>
                    <a:cubicBezTo>
                      <a:pt x="1223549" y="420596"/>
                      <a:pt x="1384519" y="699404"/>
                      <a:pt x="1311839" y="970650"/>
                    </a:cubicBezTo>
                    <a:cubicBezTo>
                      <a:pt x="1239159" y="1241896"/>
                      <a:pt x="960351" y="1402866"/>
                      <a:pt x="689105" y="1330186"/>
                    </a:cubicBezTo>
                    <a:cubicBezTo>
                      <a:pt x="417859" y="1257506"/>
                      <a:pt x="256889" y="978698"/>
                      <a:pt x="329569" y="707451"/>
                    </a:cubicBezTo>
                    <a:cubicBezTo>
                      <a:pt x="402249" y="436205"/>
                      <a:pt x="681057" y="275235"/>
                      <a:pt x="952303" y="347916"/>
                    </a:cubicBezTo>
                    <a:close/>
                    <a:moveTo>
                      <a:pt x="971799" y="275155"/>
                    </a:moveTo>
                    <a:cubicBezTo>
                      <a:pt x="660368" y="191707"/>
                      <a:pt x="340256" y="376524"/>
                      <a:pt x="256808" y="687955"/>
                    </a:cubicBezTo>
                    <a:cubicBezTo>
                      <a:pt x="173361" y="999387"/>
                      <a:pt x="358178" y="1319499"/>
                      <a:pt x="669609" y="1402947"/>
                    </a:cubicBezTo>
                    <a:cubicBezTo>
                      <a:pt x="981040" y="1486395"/>
                      <a:pt x="1301152" y="1301577"/>
                      <a:pt x="1384600" y="990146"/>
                    </a:cubicBezTo>
                    <a:cubicBezTo>
                      <a:pt x="1468047" y="678715"/>
                      <a:pt x="1283230" y="358603"/>
                      <a:pt x="971799" y="275155"/>
                    </a:cubicBezTo>
                    <a:close/>
                    <a:moveTo>
                      <a:pt x="1652142" y="394531"/>
                    </a:moveTo>
                    <a:lnTo>
                      <a:pt x="1649662" y="403784"/>
                    </a:lnTo>
                    <a:lnTo>
                      <a:pt x="1647140" y="399895"/>
                    </a:lnTo>
                    <a:close/>
                    <a:moveTo>
                      <a:pt x="1158157" y="65026"/>
                    </a:moveTo>
                    <a:lnTo>
                      <a:pt x="1154679" y="271718"/>
                    </a:lnTo>
                    <a:lnTo>
                      <a:pt x="1148331" y="270017"/>
                    </a:lnTo>
                    <a:cubicBezTo>
                      <a:pt x="1200055" y="299127"/>
                      <a:pt x="1246804" y="334821"/>
                      <a:pt x="1286346" y="377149"/>
                    </a:cubicBezTo>
                    <a:lnTo>
                      <a:pt x="1470353" y="331395"/>
                    </a:lnTo>
                    <a:lnTo>
                      <a:pt x="1588305" y="553229"/>
                    </a:lnTo>
                    <a:lnTo>
                      <a:pt x="1457194" y="671432"/>
                    </a:lnTo>
                    <a:cubicBezTo>
                      <a:pt x="1473630" y="731297"/>
                      <a:pt x="1481376" y="793983"/>
                      <a:pt x="1478595" y="857704"/>
                    </a:cubicBezTo>
                    <a:lnTo>
                      <a:pt x="1642362" y="948616"/>
                    </a:lnTo>
                    <a:lnTo>
                      <a:pt x="1577335" y="1191298"/>
                    </a:lnTo>
                    <a:lnTo>
                      <a:pt x="1378614" y="1187955"/>
                    </a:lnTo>
                    <a:cubicBezTo>
                      <a:pt x="1353489" y="1229936"/>
                      <a:pt x="1323048" y="1267799"/>
                      <a:pt x="1288939" y="1301599"/>
                    </a:cubicBezTo>
                    <a:lnTo>
                      <a:pt x="1354201" y="1471932"/>
                    </a:lnTo>
                    <a:lnTo>
                      <a:pt x="1148396" y="1616039"/>
                    </a:lnTo>
                    <a:lnTo>
                      <a:pt x="992294" y="1480516"/>
                    </a:lnTo>
                    <a:lnTo>
                      <a:pt x="1011291" y="1467215"/>
                    </a:lnTo>
                    <a:cubicBezTo>
                      <a:pt x="951500" y="1486565"/>
                      <a:pt x="888271" y="1495869"/>
                      <a:pt x="823805" y="1495510"/>
                    </a:cubicBezTo>
                    <a:lnTo>
                      <a:pt x="729193" y="1665940"/>
                    </a:lnTo>
                    <a:lnTo>
                      <a:pt x="486511" y="1600914"/>
                    </a:lnTo>
                    <a:lnTo>
                      <a:pt x="489790" y="1406012"/>
                    </a:lnTo>
                    <a:cubicBezTo>
                      <a:pt x="438364" y="1376702"/>
                      <a:pt x="391917" y="1340859"/>
                      <a:pt x="352658" y="1298452"/>
                    </a:cubicBezTo>
                    <a:lnTo>
                      <a:pt x="355803" y="1305197"/>
                    </a:lnTo>
                    <a:lnTo>
                      <a:pt x="152856" y="1344512"/>
                    </a:lnTo>
                    <a:lnTo>
                      <a:pt x="46675" y="1116809"/>
                    </a:lnTo>
                    <a:lnTo>
                      <a:pt x="183929" y="1005520"/>
                    </a:lnTo>
                    <a:cubicBezTo>
                      <a:pt x="169279" y="951824"/>
                      <a:pt x="161626" y="895865"/>
                      <a:pt x="161615" y="838915"/>
                    </a:cubicBezTo>
                    <a:lnTo>
                      <a:pt x="0" y="749197"/>
                    </a:lnTo>
                    <a:lnTo>
                      <a:pt x="65026" y="506515"/>
                    </a:lnTo>
                    <a:lnTo>
                      <a:pt x="250227" y="509630"/>
                    </a:lnTo>
                    <a:cubicBezTo>
                      <a:pt x="275353" y="465291"/>
                      <a:pt x="305693" y="424864"/>
                      <a:pt x="340015" y="388679"/>
                    </a:cubicBezTo>
                    <a:lnTo>
                      <a:pt x="277984" y="197357"/>
                    </a:lnTo>
                    <a:lnTo>
                      <a:pt x="491050" y="64219"/>
                    </a:lnTo>
                    <a:lnTo>
                      <a:pt x="639843" y="207726"/>
                    </a:lnTo>
                    <a:lnTo>
                      <a:pt x="638348" y="208660"/>
                    </a:lnTo>
                    <a:cubicBezTo>
                      <a:pt x="696840" y="190256"/>
                      <a:pt x="758594" y="181748"/>
                      <a:pt x="821488" y="182440"/>
                    </a:cubicBezTo>
                    <a:lnTo>
                      <a:pt x="815140" y="180739"/>
                    </a:lnTo>
                    <a:lnTo>
                      <a:pt x="91547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07" name="Oval 21">
                <a:extLst>
                  <a:ext uri="{FF2B5EF4-FFF2-40B4-BE49-F238E27FC236}">
                    <a16:creationId xmlns:a16="http://schemas.microsoft.com/office/drawing/2014/main" id="{E7BCAE44-BF8D-4CD0-9331-08DB1BD9874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000241" y="3039370"/>
                <a:ext cx="98975" cy="99802"/>
              </a:xfrm>
              <a:custGeom>
                <a:avLst/>
                <a:gdLst/>
                <a:ahLst/>
                <a:cxnLst/>
                <a:rect l="l" t="t" r="r" b="b"/>
                <a:pathLst>
                  <a:path w="1652142" h="1665940">
                    <a:moveTo>
                      <a:pt x="898689" y="548008"/>
                    </a:moveTo>
                    <a:cubicBezTo>
                      <a:pt x="737950" y="504938"/>
                      <a:pt x="572731" y="600328"/>
                      <a:pt x="529661" y="761066"/>
                    </a:cubicBezTo>
                    <a:cubicBezTo>
                      <a:pt x="486591" y="921805"/>
                      <a:pt x="581980" y="1087025"/>
                      <a:pt x="742719" y="1130094"/>
                    </a:cubicBezTo>
                    <a:cubicBezTo>
                      <a:pt x="903458" y="1173164"/>
                      <a:pt x="1068677" y="1077775"/>
                      <a:pt x="1111747" y="917036"/>
                    </a:cubicBezTo>
                    <a:cubicBezTo>
                      <a:pt x="1154817" y="756297"/>
                      <a:pt x="1059428" y="591077"/>
                      <a:pt x="898689" y="548008"/>
                    </a:cubicBezTo>
                    <a:close/>
                    <a:moveTo>
                      <a:pt x="952303" y="347916"/>
                    </a:moveTo>
                    <a:cubicBezTo>
                      <a:pt x="1223549" y="420596"/>
                      <a:pt x="1384519" y="699404"/>
                      <a:pt x="1311839" y="970650"/>
                    </a:cubicBezTo>
                    <a:cubicBezTo>
                      <a:pt x="1239159" y="1241896"/>
                      <a:pt x="960351" y="1402866"/>
                      <a:pt x="689105" y="1330186"/>
                    </a:cubicBezTo>
                    <a:cubicBezTo>
                      <a:pt x="417859" y="1257506"/>
                      <a:pt x="256889" y="978698"/>
                      <a:pt x="329569" y="707451"/>
                    </a:cubicBezTo>
                    <a:cubicBezTo>
                      <a:pt x="402249" y="436205"/>
                      <a:pt x="681057" y="275235"/>
                      <a:pt x="952303" y="347916"/>
                    </a:cubicBezTo>
                    <a:close/>
                    <a:moveTo>
                      <a:pt x="971799" y="275155"/>
                    </a:moveTo>
                    <a:cubicBezTo>
                      <a:pt x="660368" y="191707"/>
                      <a:pt x="340256" y="376524"/>
                      <a:pt x="256808" y="687955"/>
                    </a:cubicBezTo>
                    <a:cubicBezTo>
                      <a:pt x="173361" y="999387"/>
                      <a:pt x="358178" y="1319499"/>
                      <a:pt x="669609" y="1402947"/>
                    </a:cubicBezTo>
                    <a:cubicBezTo>
                      <a:pt x="981040" y="1486395"/>
                      <a:pt x="1301152" y="1301577"/>
                      <a:pt x="1384600" y="990146"/>
                    </a:cubicBezTo>
                    <a:cubicBezTo>
                      <a:pt x="1468047" y="678715"/>
                      <a:pt x="1283230" y="358603"/>
                      <a:pt x="971799" y="275155"/>
                    </a:cubicBezTo>
                    <a:close/>
                    <a:moveTo>
                      <a:pt x="1652142" y="394531"/>
                    </a:moveTo>
                    <a:lnTo>
                      <a:pt x="1649662" y="403784"/>
                    </a:lnTo>
                    <a:lnTo>
                      <a:pt x="1647140" y="399895"/>
                    </a:lnTo>
                    <a:close/>
                    <a:moveTo>
                      <a:pt x="1158157" y="65026"/>
                    </a:moveTo>
                    <a:lnTo>
                      <a:pt x="1154679" y="271718"/>
                    </a:lnTo>
                    <a:lnTo>
                      <a:pt x="1148331" y="270017"/>
                    </a:lnTo>
                    <a:cubicBezTo>
                      <a:pt x="1200055" y="299127"/>
                      <a:pt x="1246804" y="334821"/>
                      <a:pt x="1286346" y="377149"/>
                    </a:cubicBezTo>
                    <a:lnTo>
                      <a:pt x="1470353" y="331395"/>
                    </a:lnTo>
                    <a:lnTo>
                      <a:pt x="1588305" y="553229"/>
                    </a:lnTo>
                    <a:lnTo>
                      <a:pt x="1457194" y="671432"/>
                    </a:lnTo>
                    <a:cubicBezTo>
                      <a:pt x="1473630" y="731297"/>
                      <a:pt x="1481376" y="793983"/>
                      <a:pt x="1478595" y="857704"/>
                    </a:cubicBezTo>
                    <a:lnTo>
                      <a:pt x="1642362" y="948616"/>
                    </a:lnTo>
                    <a:lnTo>
                      <a:pt x="1577335" y="1191298"/>
                    </a:lnTo>
                    <a:lnTo>
                      <a:pt x="1378614" y="1187955"/>
                    </a:lnTo>
                    <a:cubicBezTo>
                      <a:pt x="1353489" y="1229936"/>
                      <a:pt x="1323048" y="1267799"/>
                      <a:pt x="1288939" y="1301599"/>
                    </a:cubicBezTo>
                    <a:lnTo>
                      <a:pt x="1354201" y="1471932"/>
                    </a:lnTo>
                    <a:lnTo>
                      <a:pt x="1148396" y="1616039"/>
                    </a:lnTo>
                    <a:lnTo>
                      <a:pt x="992294" y="1480516"/>
                    </a:lnTo>
                    <a:lnTo>
                      <a:pt x="1011291" y="1467215"/>
                    </a:lnTo>
                    <a:cubicBezTo>
                      <a:pt x="951500" y="1486565"/>
                      <a:pt x="888271" y="1495869"/>
                      <a:pt x="823805" y="1495510"/>
                    </a:cubicBezTo>
                    <a:lnTo>
                      <a:pt x="729193" y="1665940"/>
                    </a:lnTo>
                    <a:lnTo>
                      <a:pt x="486511" y="1600914"/>
                    </a:lnTo>
                    <a:lnTo>
                      <a:pt x="489790" y="1406012"/>
                    </a:lnTo>
                    <a:cubicBezTo>
                      <a:pt x="438364" y="1376702"/>
                      <a:pt x="391917" y="1340859"/>
                      <a:pt x="352658" y="1298452"/>
                    </a:cubicBezTo>
                    <a:lnTo>
                      <a:pt x="355803" y="1305197"/>
                    </a:lnTo>
                    <a:lnTo>
                      <a:pt x="152856" y="1344512"/>
                    </a:lnTo>
                    <a:lnTo>
                      <a:pt x="46675" y="1116809"/>
                    </a:lnTo>
                    <a:lnTo>
                      <a:pt x="183929" y="1005520"/>
                    </a:lnTo>
                    <a:cubicBezTo>
                      <a:pt x="169279" y="951824"/>
                      <a:pt x="161626" y="895865"/>
                      <a:pt x="161615" y="838915"/>
                    </a:cubicBezTo>
                    <a:lnTo>
                      <a:pt x="0" y="749197"/>
                    </a:lnTo>
                    <a:lnTo>
                      <a:pt x="65026" y="506515"/>
                    </a:lnTo>
                    <a:lnTo>
                      <a:pt x="250227" y="509630"/>
                    </a:lnTo>
                    <a:cubicBezTo>
                      <a:pt x="275353" y="465291"/>
                      <a:pt x="305693" y="424864"/>
                      <a:pt x="340015" y="388679"/>
                    </a:cubicBezTo>
                    <a:lnTo>
                      <a:pt x="277984" y="197357"/>
                    </a:lnTo>
                    <a:lnTo>
                      <a:pt x="491050" y="64219"/>
                    </a:lnTo>
                    <a:lnTo>
                      <a:pt x="639843" y="207726"/>
                    </a:lnTo>
                    <a:lnTo>
                      <a:pt x="638348" y="208660"/>
                    </a:lnTo>
                    <a:cubicBezTo>
                      <a:pt x="696840" y="190256"/>
                      <a:pt x="758594" y="181748"/>
                      <a:pt x="821488" y="182440"/>
                    </a:cubicBezTo>
                    <a:lnTo>
                      <a:pt x="815140" y="180739"/>
                    </a:lnTo>
                    <a:lnTo>
                      <a:pt x="91547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08" name="Oval 21">
                <a:extLst>
                  <a:ext uri="{FF2B5EF4-FFF2-40B4-BE49-F238E27FC236}">
                    <a16:creationId xmlns:a16="http://schemas.microsoft.com/office/drawing/2014/main" id="{FC03ABEB-7514-4138-A972-1FCA0FAFF9A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961493" y="3484382"/>
                <a:ext cx="98975" cy="99802"/>
              </a:xfrm>
              <a:custGeom>
                <a:avLst/>
                <a:gdLst/>
                <a:ahLst/>
                <a:cxnLst/>
                <a:rect l="l" t="t" r="r" b="b"/>
                <a:pathLst>
                  <a:path w="1652142" h="1665940">
                    <a:moveTo>
                      <a:pt x="898689" y="548008"/>
                    </a:moveTo>
                    <a:cubicBezTo>
                      <a:pt x="737950" y="504938"/>
                      <a:pt x="572731" y="600328"/>
                      <a:pt x="529661" y="761066"/>
                    </a:cubicBezTo>
                    <a:cubicBezTo>
                      <a:pt x="486591" y="921805"/>
                      <a:pt x="581980" y="1087025"/>
                      <a:pt x="742719" y="1130094"/>
                    </a:cubicBezTo>
                    <a:cubicBezTo>
                      <a:pt x="903458" y="1173164"/>
                      <a:pt x="1068677" y="1077775"/>
                      <a:pt x="1111747" y="917036"/>
                    </a:cubicBezTo>
                    <a:cubicBezTo>
                      <a:pt x="1154817" y="756297"/>
                      <a:pt x="1059428" y="591077"/>
                      <a:pt x="898689" y="548008"/>
                    </a:cubicBezTo>
                    <a:close/>
                    <a:moveTo>
                      <a:pt x="952303" y="347916"/>
                    </a:moveTo>
                    <a:cubicBezTo>
                      <a:pt x="1223549" y="420596"/>
                      <a:pt x="1384519" y="699404"/>
                      <a:pt x="1311839" y="970650"/>
                    </a:cubicBezTo>
                    <a:cubicBezTo>
                      <a:pt x="1239159" y="1241896"/>
                      <a:pt x="960351" y="1402866"/>
                      <a:pt x="689105" y="1330186"/>
                    </a:cubicBezTo>
                    <a:cubicBezTo>
                      <a:pt x="417859" y="1257506"/>
                      <a:pt x="256889" y="978698"/>
                      <a:pt x="329569" y="707451"/>
                    </a:cubicBezTo>
                    <a:cubicBezTo>
                      <a:pt x="402249" y="436205"/>
                      <a:pt x="681057" y="275235"/>
                      <a:pt x="952303" y="347916"/>
                    </a:cubicBezTo>
                    <a:close/>
                    <a:moveTo>
                      <a:pt x="971799" y="275155"/>
                    </a:moveTo>
                    <a:cubicBezTo>
                      <a:pt x="660368" y="191707"/>
                      <a:pt x="340256" y="376524"/>
                      <a:pt x="256808" y="687955"/>
                    </a:cubicBezTo>
                    <a:cubicBezTo>
                      <a:pt x="173361" y="999387"/>
                      <a:pt x="358178" y="1319499"/>
                      <a:pt x="669609" y="1402947"/>
                    </a:cubicBezTo>
                    <a:cubicBezTo>
                      <a:pt x="981040" y="1486395"/>
                      <a:pt x="1301152" y="1301577"/>
                      <a:pt x="1384600" y="990146"/>
                    </a:cubicBezTo>
                    <a:cubicBezTo>
                      <a:pt x="1468047" y="678715"/>
                      <a:pt x="1283230" y="358603"/>
                      <a:pt x="971799" y="275155"/>
                    </a:cubicBezTo>
                    <a:close/>
                    <a:moveTo>
                      <a:pt x="1652142" y="394531"/>
                    </a:moveTo>
                    <a:lnTo>
                      <a:pt x="1649662" y="403784"/>
                    </a:lnTo>
                    <a:lnTo>
                      <a:pt x="1647140" y="399895"/>
                    </a:lnTo>
                    <a:close/>
                    <a:moveTo>
                      <a:pt x="1158157" y="65026"/>
                    </a:moveTo>
                    <a:lnTo>
                      <a:pt x="1154679" y="271718"/>
                    </a:lnTo>
                    <a:lnTo>
                      <a:pt x="1148331" y="270017"/>
                    </a:lnTo>
                    <a:cubicBezTo>
                      <a:pt x="1200055" y="299127"/>
                      <a:pt x="1246804" y="334821"/>
                      <a:pt x="1286346" y="377149"/>
                    </a:cubicBezTo>
                    <a:lnTo>
                      <a:pt x="1470353" y="331395"/>
                    </a:lnTo>
                    <a:lnTo>
                      <a:pt x="1588305" y="553229"/>
                    </a:lnTo>
                    <a:lnTo>
                      <a:pt x="1457194" y="671432"/>
                    </a:lnTo>
                    <a:cubicBezTo>
                      <a:pt x="1473630" y="731297"/>
                      <a:pt x="1481376" y="793983"/>
                      <a:pt x="1478595" y="857704"/>
                    </a:cubicBezTo>
                    <a:lnTo>
                      <a:pt x="1642362" y="948616"/>
                    </a:lnTo>
                    <a:lnTo>
                      <a:pt x="1577335" y="1191298"/>
                    </a:lnTo>
                    <a:lnTo>
                      <a:pt x="1378614" y="1187955"/>
                    </a:lnTo>
                    <a:cubicBezTo>
                      <a:pt x="1353489" y="1229936"/>
                      <a:pt x="1323048" y="1267799"/>
                      <a:pt x="1288939" y="1301599"/>
                    </a:cubicBezTo>
                    <a:lnTo>
                      <a:pt x="1354201" y="1471932"/>
                    </a:lnTo>
                    <a:lnTo>
                      <a:pt x="1148396" y="1616039"/>
                    </a:lnTo>
                    <a:lnTo>
                      <a:pt x="992294" y="1480516"/>
                    </a:lnTo>
                    <a:lnTo>
                      <a:pt x="1011291" y="1467215"/>
                    </a:lnTo>
                    <a:cubicBezTo>
                      <a:pt x="951500" y="1486565"/>
                      <a:pt x="888271" y="1495869"/>
                      <a:pt x="823805" y="1495510"/>
                    </a:cubicBezTo>
                    <a:lnTo>
                      <a:pt x="729193" y="1665940"/>
                    </a:lnTo>
                    <a:lnTo>
                      <a:pt x="486511" y="1600914"/>
                    </a:lnTo>
                    <a:lnTo>
                      <a:pt x="489790" y="1406012"/>
                    </a:lnTo>
                    <a:cubicBezTo>
                      <a:pt x="438364" y="1376702"/>
                      <a:pt x="391917" y="1340859"/>
                      <a:pt x="352658" y="1298452"/>
                    </a:cubicBezTo>
                    <a:lnTo>
                      <a:pt x="355803" y="1305197"/>
                    </a:lnTo>
                    <a:lnTo>
                      <a:pt x="152856" y="1344512"/>
                    </a:lnTo>
                    <a:lnTo>
                      <a:pt x="46675" y="1116809"/>
                    </a:lnTo>
                    <a:lnTo>
                      <a:pt x="183929" y="1005520"/>
                    </a:lnTo>
                    <a:cubicBezTo>
                      <a:pt x="169279" y="951824"/>
                      <a:pt x="161626" y="895865"/>
                      <a:pt x="161615" y="838915"/>
                    </a:cubicBezTo>
                    <a:lnTo>
                      <a:pt x="0" y="749197"/>
                    </a:lnTo>
                    <a:lnTo>
                      <a:pt x="65026" y="506515"/>
                    </a:lnTo>
                    <a:lnTo>
                      <a:pt x="250227" y="509630"/>
                    </a:lnTo>
                    <a:cubicBezTo>
                      <a:pt x="275353" y="465291"/>
                      <a:pt x="305693" y="424864"/>
                      <a:pt x="340015" y="388679"/>
                    </a:cubicBezTo>
                    <a:lnTo>
                      <a:pt x="277984" y="197357"/>
                    </a:lnTo>
                    <a:lnTo>
                      <a:pt x="491050" y="64219"/>
                    </a:lnTo>
                    <a:lnTo>
                      <a:pt x="639843" y="207726"/>
                    </a:lnTo>
                    <a:lnTo>
                      <a:pt x="638348" y="208660"/>
                    </a:lnTo>
                    <a:cubicBezTo>
                      <a:pt x="696840" y="190256"/>
                      <a:pt x="758594" y="181748"/>
                      <a:pt x="821488" y="182440"/>
                    </a:cubicBezTo>
                    <a:lnTo>
                      <a:pt x="815140" y="180739"/>
                    </a:lnTo>
                    <a:lnTo>
                      <a:pt x="91547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09" name="Oval 21">
                <a:extLst>
                  <a:ext uri="{FF2B5EF4-FFF2-40B4-BE49-F238E27FC236}">
                    <a16:creationId xmlns:a16="http://schemas.microsoft.com/office/drawing/2014/main" id="{247B9D1C-70C3-4E3D-9A01-62B445801FA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529662" y="3003550"/>
                <a:ext cx="98975" cy="99802"/>
              </a:xfrm>
              <a:custGeom>
                <a:avLst/>
                <a:gdLst/>
                <a:ahLst/>
                <a:cxnLst/>
                <a:rect l="l" t="t" r="r" b="b"/>
                <a:pathLst>
                  <a:path w="1652142" h="1665940">
                    <a:moveTo>
                      <a:pt x="898689" y="548008"/>
                    </a:moveTo>
                    <a:cubicBezTo>
                      <a:pt x="737950" y="504938"/>
                      <a:pt x="572731" y="600328"/>
                      <a:pt x="529661" y="761066"/>
                    </a:cubicBezTo>
                    <a:cubicBezTo>
                      <a:pt x="486591" y="921805"/>
                      <a:pt x="581980" y="1087025"/>
                      <a:pt x="742719" y="1130094"/>
                    </a:cubicBezTo>
                    <a:cubicBezTo>
                      <a:pt x="903458" y="1173164"/>
                      <a:pt x="1068677" y="1077775"/>
                      <a:pt x="1111747" y="917036"/>
                    </a:cubicBezTo>
                    <a:cubicBezTo>
                      <a:pt x="1154817" y="756297"/>
                      <a:pt x="1059428" y="591077"/>
                      <a:pt x="898689" y="548008"/>
                    </a:cubicBezTo>
                    <a:close/>
                    <a:moveTo>
                      <a:pt x="952303" y="347916"/>
                    </a:moveTo>
                    <a:cubicBezTo>
                      <a:pt x="1223549" y="420596"/>
                      <a:pt x="1384519" y="699404"/>
                      <a:pt x="1311839" y="970650"/>
                    </a:cubicBezTo>
                    <a:cubicBezTo>
                      <a:pt x="1239159" y="1241896"/>
                      <a:pt x="960351" y="1402866"/>
                      <a:pt x="689105" y="1330186"/>
                    </a:cubicBezTo>
                    <a:cubicBezTo>
                      <a:pt x="417859" y="1257506"/>
                      <a:pt x="256889" y="978698"/>
                      <a:pt x="329569" y="707451"/>
                    </a:cubicBezTo>
                    <a:cubicBezTo>
                      <a:pt x="402249" y="436205"/>
                      <a:pt x="681057" y="275235"/>
                      <a:pt x="952303" y="347916"/>
                    </a:cubicBezTo>
                    <a:close/>
                    <a:moveTo>
                      <a:pt x="971799" y="275155"/>
                    </a:moveTo>
                    <a:cubicBezTo>
                      <a:pt x="660368" y="191707"/>
                      <a:pt x="340256" y="376524"/>
                      <a:pt x="256808" y="687955"/>
                    </a:cubicBezTo>
                    <a:cubicBezTo>
                      <a:pt x="173361" y="999387"/>
                      <a:pt x="358178" y="1319499"/>
                      <a:pt x="669609" y="1402947"/>
                    </a:cubicBezTo>
                    <a:cubicBezTo>
                      <a:pt x="981040" y="1486395"/>
                      <a:pt x="1301152" y="1301577"/>
                      <a:pt x="1384600" y="990146"/>
                    </a:cubicBezTo>
                    <a:cubicBezTo>
                      <a:pt x="1468047" y="678715"/>
                      <a:pt x="1283230" y="358603"/>
                      <a:pt x="971799" y="275155"/>
                    </a:cubicBezTo>
                    <a:close/>
                    <a:moveTo>
                      <a:pt x="1652142" y="394531"/>
                    </a:moveTo>
                    <a:lnTo>
                      <a:pt x="1649662" y="403784"/>
                    </a:lnTo>
                    <a:lnTo>
                      <a:pt x="1647140" y="399895"/>
                    </a:lnTo>
                    <a:close/>
                    <a:moveTo>
                      <a:pt x="1158157" y="65026"/>
                    </a:moveTo>
                    <a:lnTo>
                      <a:pt x="1154679" y="271718"/>
                    </a:lnTo>
                    <a:lnTo>
                      <a:pt x="1148331" y="270017"/>
                    </a:lnTo>
                    <a:cubicBezTo>
                      <a:pt x="1200055" y="299127"/>
                      <a:pt x="1246804" y="334821"/>
                      <a:pt x="1286346" y="377149"/>
                    </a:cubicBezTo>
                    <a:lnTo>
                      <a:pt x="1470353" y="331395"/>
                    </a:lnTo>
                    <a:lnTo>
                      <a:pt x="1588305" y="553229"/>
                    </a:lnTo>
                    <a:lnTo>
                      <a:pt x="1457194" y="671432"/>
                    </a:lnTo>
                    <a:cubicBezTo>
                      <a:pt x="1473630" y="731297"/>
                      <a:pt x="1481376" y="793983"/>
                      <a:pt x="1478595" y="857704"/>
                    </a:cubicBezTo>
                    <a:lnTo>
                      <a:pt x="1642362" y="948616"/>
                    </a:lnTo>
                    <a:lnTo>
                      <a:pt x="1577335" y="1191298"/>
                    </a:lnTo>
                    <a:lnTo>
                      <a:pt x="1378614" y="1187955"/>
                    </a:lnTo>
                    <a:cubicBezTo>
                      <a:pt x="1353489" y="1229936"/>
                      <a:pt x="1323048" y="1267799"/>
                      <a:pt x="1288939" y="1301599"/>
                    </a:cubicBezTo>
                    <a:lnTo>
                      <a:pt x="1354201" y="1471932"/>
                    </a:lnTo>
                    <a:lnTo>
                      <a:pt x="1148396" y="1616039"/>
                    </a:lnTo>
                    <a:lnTo>
                      <a:pt x="992294" y="1480516"/>
                    </a:lnTo>
                    <a:lnTo>
                      <a:pt x="1011291" y="1467215"/>
                    </a:lnTo>
                    <a:cubicBezTo>
                      <a:pt x="951500" y="1486565"/>
                      <a:pt x="888271" y="1495869"/>
                      <a:pt x="823805" y="1495510"/>
                    </a:cubicBezTo>
                    <a:lnTo>
                      <a:pt x="729193" y="1665940"/>
                    </a:lnTo>
                    <a:lnTo>
                      <a:pt x="486511" y="1600914"/>
                    </a:lnTo>
                    <a:lnTo>
                      <a:pt x="489790" y="1406012"/>
                    </a:lnTo>
                    <a:cubicBezTo>
                      <a:pt x="438364" y="1376702"/>
                      <a:pt x="391917" y="1340859"/>
                      <a:pt x="352658" y="1298452"/>
                    </a:cubicBezTo>
                    <a:lnTo>
                      <a:pt x="355803" y="1305197"/>
                    </a:lnTo>
                    <a:lnTo>
                      <a:pt x="152856" y="1344512"/>
                    </a:lnTo>
                    <a:lnTo>
                      <a:pt x="46675" y="1116809"/>
                    </a:lnTo>
                    <a:lnTo>
                      <a:pt x="183929" y="1005520"/>
                    </a:lnTo>
                    <a:cubicBezTo>
                      <a:pt x="169279" y="951824"/>
                      <a:pt x="161626" y="895865"/>
                      <a:pt x="161615" y="838915"/>
                    </a:cubicBezTo>
                    <a:lnTo>
                      <a:pt x="0" y="749197"/>
                    </a:lnTo>
                    <a:lnTo>
                      <a:pt x="65026" y="506515"/>
                    </a:lnTo>
                    <a:lnTo>
                      <a:pt x="250227" y="509630"/>
                    </a:lnTo>
                    <a:cubicBezTo>
                      <a:pt x="275353" y="465291"/>
                      <a:pt x="305693" y="424864"/>
                      <a:pt x="340015" y="388679"/>
                    </a:cubicBezTo>
                    <a:lnTo>
                      <a:pt x="277984" y="197357"/>
                    </a:lnTo>
                    <a:lnTo>
                      <a:pt x="491050" y="64219"/>
                    </a:lnTo>
                    <a:lnTo>
                      <a:pt x="639843" y="207726"/>
                    </a:lnTo>
                    <a:lnTo>
                      <a:pt x="638348" y="208660"/>
                    </a:lnTo>
                    <a:cubicBezTo>
                      <a:pt x="696840" y="190256"/>
                      <a:pt x="758594" y="181748"/>
                      <a:pt x="821488" y="182440"/>
                    </a:cubicBezTo>
                    <a:lnTo>
                      <a:pt x="815140" y="180739"/>
                    </a:lnTo>
                    <a:lnTo>
                      <a:pt x="91547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10" name="Oval 21">
                <a:extLst>
                  <a:ext uri="{FF2B5EF4-FFF2-40B4-BE49-F238E27FC236}">
                    <a16:creationId xmlns:a16="http://schemas.microsoft.com/office/drawing/2014/main" id="{AADC60D1-5543-4225-B2E9-280EB0F308B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648031" y="3057800"/>
                <a:ext cx="134128" cy="135249"/>
              </a:xfrm>
              <a:custGeom>
                <a:avLst/>
                <a:gdLst/>
                <a:ahLst/>
                <a:cxnLst/>
                <a:rect l="l" t="t" r="r" b="b"/>
                <a:pathLst>
                  <a:path w="1652142" h="1665940">
                    <a:moveTo>
                      <a:pt x="898689" y="548008"/>
                    </a:moveTo>
                    <a:cubicBezTo>
                      <a:pt x="737950" y="504938"/>
                      <a:pt x="572731" y="600328"/>
                      <a:pt x="529661" y="761066"/>
                    </a:cubicBezTo>
                    <a:cubicBezTo>
                      <a:pt x="486591" y="921805"/>
                      <a:pt x="581980" y="1087025"/>
                      <a:pt x="742719" y="1130094"/>
                    </a:cubicBezTo>
                    <a:cubicBezTo>
                      <a:pt x="903458" y="1173164"/>
                      <a:pt x="1068677" y="1077775"/>
                      <a:pt x="1111747" y="917036"/>
                    </a:cubicBezTo>
                    <a:cubicBezTo>
                      <a:pt x="1154817" y="756297"/>
                      <a:pt x="1059428" y="591077"/>
                      <a:pt x="898689" y="548008"/>
                    </a:cubicBezTo>
                    <a:close/>
                    <a:moveTo>
                      <a:pt x="952303" y="347916"/>
                    </a:moveTo>
                    <a:cubicBezTo>
                      <a:pt x="1223549" y="420596"/>
                      <a:pt x="1384519" y="699404"/>
                      <a:pt x="1311839" y="970650"/>
                    </a:cubicBezTo>
                    <a:cubicBezTo>
                      <a:pt x="1239159" y="1241896"/>
                      <a:pt x="960351" y="1402866"/>
                      <a:pt x="689105" y="1330186"/>
                    </a:cubicBezTo>
                    <a:cubicBezTo>
                      <a:pt x="417859" y="1257506"/>
                      <a:pt x="256889" y="978698"/>
                      <a:pt x="329569" y="707451"/>
                    </a:cubicBezTo>
                    <a:cubicBezTo>
                      <a:pt x="402249" y="436205"/>
                      <a:pt x="681057" y="275235"/>
                      <a:pt x="952303" y="347916"/>
                    </a:cubicBezTo>
                    <a:close/>
                    <a:moveTo>
                      <a:pt x="971799" y="275155"/>
                    </a:moveTo>
                    <a:cubicBezTo>
                      <a:pt x="660368" y="191707"/>
                      <a:pt x="340256" y="376524"/>
                      <a:pt x="256808" y="687955"/>
                    </a:cubicBezTo>
                    <a:cubicBezTo>
                      <a:pt x="173361" y="999387"/>
                      <a:pt x="358178" y="1319499"/>
                      <a:pt x="669609" y="1402947"/>
                    </a:cubicBezTo>
                    <a:cubicBezTo>
                      <a:pt x="981040" y="1486395"/>
                      <a:pt x="1301152" y="1301577"/>
                      <a:pt x="1384600" y="990146"/>
                    </a:cubicBezTo>
                    <a:cubicBezTo>
                      <a:pt x="1468047" y="678715"/>
                      <a:pt x="1283230" y="358603"/>
                      <a:pt x="971799" y="275155"/>
                    </a:cubicBezTo>
                    <a:close/>
                    <a:moveTo>
                      <a:pt x="1652142" y="394531"/>
                    </a:moveTo>
                    <a:lnTo>
                      <a:pt x="1649662" y="403784"/>
                    </a:lnTo>
                    <a:lnTo>
                      <a:pt x="1647140" y="399895"/>
                    </a:lnTo>
                    <a:close/>
                    <a:moveTo>
                      <a:pt x="1158157" y="65026"/>
                    </a:moveTo>
                    <a:lnTo>
                      <a:pt x="1154679" y="271718"/>
                    </a:lnTo>
                    <a:lnTo>
                      <a:pt x="1148331" y="270017"/>
                    </a:lnTo>
                    <a:cubicBezTo>
                      <a:pt x="1200055" y="299127"/>
                      <a:pt x="1246804" y="334821"/>
                      <a:pt x="1286346" y="377149"/>
                    </a:cubicBezTo>
                    <a:lnTo>
                      <a:pt x="1470353" y="331395"/>
                    </a:lnTo>
                    <a:lnTo>
                      <a:pt x="1588305" y="553229"/>
                    </a:lnTo>
                    <a:lnTo>
                      <a:pt x="1457194" y="671432"/>
                    </a:lnTo>
                    <a:cubicBezTo>
                      <a:pt x="1473630" y="731297"/>
                      <a:pt x="1481376" y="793983"/>
                      <a:pt x="1478595" y="857704"/>
                    </a:cubicBezTo>
                    <a:lnTo>
                      <a:pt x="1642362" y="948616"/>
                    </a:lnTo>
                    <a:lnTo>
                      <a:pt x="1577335" y="1191298"/>
                    </a:lnTo>
                    <a:lnTo>
                      <a:pt x="1378614" y="1187955"/>
                    </a:lnTo>
                    <a:cubicBezTo>
                      <a:pt x="1353489" y="1229936"/>
                      <a:pt x="1323048" y="1267799"/>
                      <a:pt x="1288939" y="1301599"/>
                    </a:cubicBezTo>
                    <a:lnTo>
                      <a:pt x="1354201" y="1471932"/>
                    </a:lnTo>
                    <a:lnTo>
                      <a:pt x="1148396" y="1616039"/>
                    </a:lnTo>
                    <a:lnTo>
                      <a:pt x="992294" y="1480516"/>
                    </a:lnTo>
                    <a:lnTo>
                      <a:pt x="1011291" y="1467215"/>
                    </a:lnTo>
                    <a:cubicBezTo>
                      <a:pt x="951500" y="1486565"/>
                      <a:pt x="888271" y="1495869"/>
                      <a:pt x="823805" y="1495510"/>
                    </a:cubicBezTo>
                    <a:lnTo>
                      <a:pt x="729193" y="1665940"/>
                    </a:lnTo>
                    <a:lnTo>
                      <a:pt x="486511" y="1600914"/>
                    </a:lnTo>
                    <a:lnTo>
                      <a:pt x="489790" y="1406012"/>
                    </a:lnTo>
                    <a:cubicBezTo>
                      <a:pt x="438364" y="1376702"/>
                      <a:pt x="391917" y="1340859"/>
                      <a:pt x="352658" y="1298452"/>
                    </a:cubicBezTo>
                    <a:lnTo>
                      <a:pt x="355803" y="1305197"/>
                    </a:lnTo>
                    <a:lnTo>
                      <a:pt x="152856" y="1344512"/>
                    </a:lnTo>
                    <a:lnTo>
                      <a:pt x="46675" y="1116809"/>
                    </a:lnTo>
                    <a:lnTo>
                      <a:pt x="183929" y="1005520"/>
                    </a:lnTo>
                    <a:cubicBezTo>
                      <a:pt x="169279" y="951824"/>
                      <a:pt x="161626" y="895865"/>
                      <a:pt x="161615" y="838915"/>
                    </a:cubicBezTo>
                    <a:lnTo>
                      <a:pt x="0" y="749197"/>
                    </a:lnTo>
                    <a:lnTo>
                      <a:pt x="65026" y="506515"/>
                    </a:lnTo>
                    <a:lnTo>
                      <a:pt x="250227" y="509630"/>
                    </a:lnTo>
                    <a:cubicBezTo>
                      <a:pt x="275353" y="465291"/>
                      <a:pt x="305693" y="424864"/>
                      <a:pt x="340015" y="388679"/>
                    </a:cubicBezTo>
                    <a:lnTo>
                      <a:pt x="277984" y="197357"/>
                    </a:lnTo>
                    <a:lnTo>
                      <a:pt x="491050" y="64219"/>
                    </a:lnTo>
                    <a:lnTo>
                      <a:pt x="639843" y="207726"/>
                    </a:lnTo>
                    <a:lnTo>
                      <a:pt x="638348" y="208660"/>
                    </a:lnTo>
                    <a:cubicBezTo>
                      <a:pt x="696840" y="190256"/>
                      <a:pt x="758594" y="181748"/>
                      <a:pt x="821488" y="182440"/>
                    </a:cubicBezTo>
                    <a:lnTo>
                      <a:pt x="815140" y="180739"/>
                    </a:lnTo>
                    <a:lnTo>
                      <a:pt x="91547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11" name="Oval 21">
                <a:extLst>
                  <a:ext uri="{FF2B5EF4-FFF2-40B4-BE49-F238E27FC236}">
                    <a16:creationId xmlns:a16="http://schemas.microsoft.com/office/drawing/2014/main" id="{223EBA4F-BE63-4968-BC29-2FA5CE1D579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40222" y="3161559"/>
                <a:ext cx="134128" cy="135249"/>
              </a:xfrm>
              <a:custGeom>
                <a:avLst/>
                <a:gdLst/>
                <a:ahLst/>
                <a:cxnLst/>
                <a:rect l="l" t="t" r="r" b="b"/>
                <a:pathLst>
                  <a:path w="1652142" h="1665940">
                    <a:moveTo>
                      <a:pt x="898689" y="548008"/>
                    </a:moveTo>
                    <a:cubicBezTo>
                      <a:pt x="737950" y="504938"/>
                      <a:pt x="572731" y="600328"/>
                      <a:pt x="529661" y="761066"/>
                    </a:cubicBezTo>
                    <a:cubicBezTo>
                      <a:pt x="486591" y="921805"/>
                      <a:pt x="581980" y="1087025"/>
                      <a:pt x="742719" y="1130094"/>
                    </a:cubicBezTo>
                    <a:cubicBezTo>
                      <a:pt x="903458" y="1173164"/>
                      <a:pt x="1068677" y="1077775"/>
                      <a:pt x="1111747" y="917036"/>
                    </a:cubicBezTo>
                    <a:cubicBezTo>
                      <a:pt x="1154817" y="756297"/>
                      <a:pt x="1059428" y="591077"/>
                      <a:pt x="898689" y="548008"/>
                    </a:cubicBezTo>
                    <a:close/>
                    <a:moveTo>
                      <a:pt x="952303" y="347916"/>
                    </a:moveTo>
                    <a:cubicBezTo>
                      <a:pt x="1223549" y="420596"/>
                      <a:pt x="1384519" y="699404"/>
                      <a:pt x="1311839" y="970650"/>
                    </a:cubicBezTo>
                    <a:cubicBezTo>
                      <a:pt x="1239159" y="1241896"/>
                      <a:pt x="960351" y="1402866"/>
                      <a:pt x="689105" y="1330186"/>
                    </a:cubicBezTo>
                    <a:cubicBezTo>
                      <a:pt x="417859" y="1257506"/>
                      <a:pt x="256889" y="978698"/>
                      <a:pt x="329569" y="707451"/>
                    </a:cubicBezTo>
                    <a:cubicBezTo>
                      <a:pt x="402249" y="436205"/>
                      <a:pt x="681057" y="275235"/>
                      <a:pt x="952303" y="347916"/>
                    </a:cubicBezTo>
                    <a:close/>
                    <a:moveTo>
                      <a:pt x="971799" y="275155"/>
                    </a:moveTo>
                    <a:cubicBezTo>
                      <a:pt x="660368" y="191707"/>
                      <a:pt x="340256" y="376524"/>
                      <a:pt x="256808" y="687955"/>
                    </a:cubicBezTo>
                    <a:cubicBezTo>
                      <a:pt x="173361" y="999387"/>
                      <a:pt x="358178" y="1319499"/>
                      <a:pt x="669609" y="1402947"/>
                    </a:cubicBezTo>
                    <a:cubicBezTo>
                      <a:pt x="981040" y="1486395"/>
                      <a:pt x="1301152" y="1301577"/>
                      <a:pt x="1384600" y="990146"/>
                    </a:cubicBezTo>
                    <a:cubicBezTo>
                      <a:pt x="1468047" y="678715"/>
                      <a:pt x="1283230" y="358603"/>
                      <a:pt x="971799" y="275155"/>
                    </a:cubicBezTo>
                    <a:close/>
                    <a:moveTo>
                      <a:pt x="1652142" y="394531"/>
                    </a:moveTo>
                    <a:lnTo>
                      <a:pt x="1649662" y="403784"/>
                    </a:lnTo>
                    <a:lnTo>
                      <a:pt x="1647140" y="399895"/>
                    </a:lnTo>
                    <a:close/>
                    <a:moveTo>
                      <a:pt x="1158157" y="65026"/>
                    </a:moveTo>
                    <a:lnTo>
                      <a:pt x="1154679" y="271718"/>
                    </a:lnTo>
                    <a:lnTo>
                      <a:pt x="1148331" y="270017"/>
                    </a:lnTo>
                    <a:cubicBezTo>
                      <a:pt x="1200055" y="299127"/>
                      <a:pt x="1246804" y="334821"/>
                      <a:pt x="1286346" y="377149"/>
                    </a:cubicBezTo>
                    <a:lnTo>
                      <a:pt x="1470353" y="331395"/>
                    </a:lnTo>
                    <a:lnTo>
                      <a:pt x="1588305" y="553229"/>
                    </a:lnTo>
                    <a:lnTo>
                      <a:pt x="1457194" y="671432"/>
                    </a:lnTo>
                    <a:cubicBezTo>
                      <a:pt x="1473630" y="731297"/>
                      <a:pt x="1481376" y="793983"/>
                      <a:pt x="1478595" y="857704"/>
                    </a:cubicBezTo>
                    <a:lnTo>
                      <a:pt x="1642362" y="948616"/>
                    </a:lnTo>
                    <a:lnTo>
                      <a:pt x="1577335" y="1191298"/>
                    </a:lnTo>
                    <a:lnTo>
                      <a:pt x="1378614" y="1187955"/>
                    </a:lnTo>
                    <a:cubicBezTo>
                      <a:pt x="1353489" y="1229936"/>
                      <a:pt x="1323048" y="1267799"/>
                      <a:pt x="1288939" y="1301599"/>
                    </a:cubicBezTo>
                    <a:lnTo>
                      <a:pt x="1354201" y="1471932"/>
                    </a:lnTo>
                    <a:lnTo>
                      <a:pt x="1148396" y="1616039"/>
                    </a:lnTo>
                    <a:lnTo>
                      <a:pt x="992294" y="1480516"/>
                    </a:lnTo>
                    <a:lnTo>
                      <a:pt x="1011291" y="1467215"/>
                    </a:lnTo>
                    <a:cubicBezTo>
                      <a:pt x="951500" y="1486565"/>
                      <a:pt x="888271" y="1495869"/>
                      <a:pt x="823805" y="1495510"/>
                    </a:cubicBezTo>
                    <a:lnTo>
                      <a:pt x="729193" y="1665940"/>
                    </a:lnTo>
                    <a:lnTo>
                      <a:pt x="486511" y="1600914"/>
                    </a:lnTo>
                    <a:lnTo>
                      <a:pt x="489790" y="1406012"/>
                    </a:lnTo>
                    <a:cubicBezTo>
                      <a:pt x="438364" y="1376702"/>
                      <a:pt x="391917" y="1340859"/>
                      <a:pt x="352658" y="1298452"/>
                    </a:cubicBezTo>
                    <a:lnTo>
                      <a:pt x="355803" y="1305197"/>
                    </a:lnTo>
                    <a:lnTo>
                      <a:pt x="152856" y="1344512"/>
                    </a:lnTo>
                    <a:lnTo>
                      <a:pt x="46675" y="1116809"/>
                    </a:lnTo>
                    <a:lnTo>
                      <a:pt x="183929" y="1005520"/>
                    </a:lnTo>
                    <a:cubicBezTo>
                      <a:pt x="169279" y="951824"/>
                      <a:pt x="161626" y="895865"/>
                      <a:pt x="161615" y="838915"/>
                    </a:cubicBezTo>
                    <a:lnTo>
                      <a:pt x="0" y="749197"/>
                    </a:lnTo>
                    <a:lnTo>
                      <a:pt x="65026" y="506515"/>
                    </a:lnTo>
                    <a:lnTo>
                      <a:pt x="250227" y="509630"/>
                    </a:lnTo>
                    <a:cubicBezTo>
                      <a:pt x="275353" y="465291"/>
                      <a:pt x="305693" y="424864"/>
                      <a:pt x="340015" y="388679"/>
                    </a:cubicBezTo>
                    <a:lnTo>
                      <a:pt x="277984" y="197357"/>
                    </a:lnTo>
                    <a:lnTo>
                      <a:pt x="491050" y="64219"/>
                    </a:lnTo>
                    <a:lnTo>
                      <a:pt x="639843" y="207726"/>
                    </a:lnTo>
                    <a:lnTo>
                      <a:pt x="638348" y="208660"/>
                    </a:lnTo>
                    <a:cubicBezTo>
                      <a:pt x="696840" y="190256"/>
                      <a:pt x="758594" y="181748"/>
                      <a:pt x="821488" y="182440"/>
                    </a:cubicBezTo>
                    <a:lnTo>
                      <a:pt x="815140" y="180739"/>
                    </a:lnTo>
                    <a:lnTo>
                      <a:pt x="91547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12" name="Oval 21">
                <a:extLst>
                  <a:ext uri="{FF2B5EF4-FFF2-40B4-BE49-F238E27FC236}">
                    <a16:creationId xmlns:a16="http://schemas.microsoft.com/office/drawing/2014/main" id="{F548CA47-C563-4BB3-979A-C9E41E42F8E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361060" y="2871624"/>
                <a:ext cx="228226" cy="230133"/>
              </a:xfrm>
              <a:custGeom>
                <a:avLst/>
                <a:gdLst/>
                <a:ahLst/>
                <a:cxnLst/>
                <a:rect l="l" t="t" r="r" b="b"/>
                <a:pathLst>
                  <a:path w="1652142" h="1665940">
                    <a:moveTo>
                      <a:pt x="898689" y="548008"/>
                    </a:moveTo>
                    <a:cubicBezTo>
                      <a:pt x="737950" y="504938"/>
                      <a:pt x="572731" y="600328"/>
                      <a:pt x="529661" y="761066"/>
                    </a:cubicBezTo>
                    <a:cubicBezTo>
                      <a:pt x="486591" y="921805"/>
                      <a:pt x="581980" y="1087025"/>
                      <a:pt x="742719" y="1130094"/>
                    </a:cubicBezTo>
                    <a:cubicBezTo>
                      <a:pt x="903458" y="1173164"/>
                      <a:pt x="1068677" y="1077775"/>
                      <a:pt x="1111747" y="917036"/>
                    </a:cubicBezTo>
                    <a:cubicBezTo>
                      <a:pt x="1154817" y="756297"/>
                      <a:pt x="1059428" y="591077"/>
                      <a:pt x="898689" y="548008"/>
                    </a:cubicBezTo>
                    <a:close/>
                    <a:moveTo>
                      <a:pt x="952303" y="347916"/>
                    </a:moveTo>
                    <a:cubicBezTo>
                      <a:pt x="1223549" y="420596"/>
                      <a:pt x="1384519" y="699404"/>
                      <a:pt x="1311839" y="970650"/>
                    </a:cubicBezTo>
                    <a:cubicBezTo>
                      <a:pt x="1239159" y="1241896"/>
                      <a:pt x="960351" y="1402866"/>
                      <a:pt x="689105" y="1330186"/>
                    </a:cubicBezTo>
                    <a:cubicBezTo>
                      <a:pt x="417859" y="1257506"/>
                      <a:pt x="256889" y="978698"/>
                      <a:pt x="329569" y="707451"/>
                    </a:cubicBezTo>
                    <a:cubicBezTo>
                      <a:pt x="402249" y="436205"/>
                      <a:pt x="681057" y="275235"/>
                      <a:pt x="952303" y="347916"/>
                    </a:cubicBezTo>
                    <a:close/>
                    <a:moveTo>
                      <a:pt x="971799" y="275155"/>
                    </a:moveTo>
                    <a:cubicBezTo>
                      <a:pt x="660368" y="191707"/>
                      <a:pt x="340256" y="376524"/>
                      <a:pt x="256808" y="687955"/>
                    </a:cubicBezTo>
                    <a:cubicBezTo>
                      <a:pt x="173361" y="999387"/>
                      <a:pt x="358178" y="1319499"/>
                      <a:pt x="669609" y="1402947"/>
                    </a:cubicBezTo>
                    <a:cubicBezTo>
                      <a:pt x="981040" y="1486395"/>
                      <a:pt x="1301152" y="1301577"/>
                      <a:pt x="1384600" y="990146"/>
                    </a:cubicBezTo>
                    <a:cubicBezTo>
                      <a:pt x="1468047" y="678715"/>
                      <a:pt x="1283230" y="358603"/>
                      <a:pt x="971799" y="275155"/>
                    </a:cubicBezTo>
                    <a:close/>
                    <a:moveTo>
                      <a:pt x="1652142" y="394531"/>
                    </a:moveTo>
                    <a:lnTo>
                      <a:pt x="1649662" y="403784"/>
                    </a:lnTo>
                    <a:lnTo>
                      <a:pt x="1647140" y="399895"/>
                    </a:lnTo>
                    <a:close/>
                    <a:moveTo>
                      <a:pt x="1158157" y="65026"/>
                    </a:moveTo>
                    <a:lnTo>
                      <a:pt x="1154679" y="271718"/>
                    </a:lnTo>
                    <a:lnTo>
                      <a:pt x="1148331" y="270017"/>
                    </a:lnTo>
                    <a:cubicBezTo>
                      <a:pt x="1200055" y="299127"/>
                      <a:pt x="1246804" y="334821"/>
                      <a:pt x="1286346" y="377149"/>
                    </a:cubicBezTo>
                    <a:lnTo>
                      <a:pt x="1470353" y="331395"/>
                    </a:lnTo>
                    <a:lnTo>
                      <a:pt x="1588305" y="553229"/>
                    </a:lnTo>
                    <a:lnTo>
                      <a:pt x="1457194" y="671432"/>
                    </a:lnTo>
                    <a:cubicBezTo>
                      <a:pt x="1473630" y="731297"/>
                      <a:pt x="1481376" y="793983"/>
                      <a:pt x="1478595" y="857704"/>
                    </a:cubicBezTo>
                    <a:lnTo>
                      <a:pt x="1642362" y="948616"/>
                    </a:lnTo>
                    <a:lnTo>
                      <a:pt x="1577335" y="1191298"/>
                    </a:lnTo>
                    <a:lnTo>
                      <a:pt x="1378614" y="1187955"/>
                    </a:lnTo>
                    <a:cubicBezTo>
                      <a:pt x="1353489" y="1229936"/>
                      <a:pt x="1323048" y="1267799"/>
                      <a:pt x="1288939" y="1301599"/>
                    </a:cubicBezTo>
                    <a:lnTo>
                      <a:pt x="1354201" y="1471932"/>
                    </a:lnTo>
                    <a:lnTo>
                      <a:pt x="1148396" y="1616039"/>
                    </a:lnTo>
                    <a:lnTo>
                      <a:pt x="992294" y="1480516"/>
                    </a:lnTo>
                    <a:lnTo>
                      <a:pt x="1011291" y="1467215"/>
                    </a:lnTo>
                    <a:cubicBezTo>
                      <a:pt x="951500" y="1486565"/>
                      <a:pt x="888271" y="1495869"/>
                      <a:pt x="823805" y="1495510"/>
                    </a:cubicBezTo>
                    <a:lnTo>
                      <a:pt x="729193" y="1665940"/>
                    </a:lnTo>
                    <a:lnTo>
                      <a:pt x="486511" y="1600914"/>
                    </a:lnTo>
                    <a:lnTo>
                      <a:pt x="489790" y="1406012"/>
                    </a:lnTo>
                    <a:cubicBezTo>
                      <a:pt x="438364" y="1376702"/>
                      <a:pt x="391917" y="1340859"/>
                      <a:pt x="352658" y="1298452"/>
                    </a:cubicBezTo>
                    <a:lnTo>
                      <a:pt x="355803" y="1305197"/>
                    </a:lnTo>
                    <a:lnTo>
                      <a:pt x="152856" y="1344512"/>
                    </a:lnTo>
                    <a:lnTo>
                      <a:pt x="46675" y="1116809"/>
                    </a:lnTo>
                    <a:lnTo>
                      <a:pt x="183929" y="1005520"/>
                    </a:lnTo>
                    <a:cubicBezTo>
                      <a:pt x="169279" y="951824"/>
                      <a:pt x="161626" y="895865"/>
                      <a:pt x="161615" y="838915"/>
                    </a:cubicBezTo>
                    <a:lnTo>
                      <a:pt x="0" y="749197"/>
                    </a:lnTo>
                    <a:lnTo>
                      <a:pt x="65026" y="506515"/>
                    </a:lnTo>
                    <a:lnTo>
                      <a:pt x="250227" y="509630"/>
                    </a:lnTo>
                    <a:cubicBezTo>
                      <a:pt x="275353" y="465291"/>
                      <a:pt x="305693" y="424864"/>
                      <a:pt x="340015" y="388679"/>
                    </a:cubicBezTo>
                    <a:lnTo>
                      <a:pt x="277984" y="197357"/>
                    </a:lnTo>
                    <a:lnTo>
                      <a:pt x="491050" y="64219"/>
                    </a:lnTo>
                    <a:lnTo>
                      <a:pt x="639843" y="207726"/>
                    </a:lnTo>
                    <a:lnTo>
                      <a:pt x="638348" y="208660"/>
                    </a:lnTo>
                    <a:cubicBezTo>
                      <a:pt x="696840" y="190256"/>
                      <a:pt x="758594" y="181748"/>
                      <a:pt x="821488" y="182440"/>
                    </a:cubicBezTo>
                    <a:lnTo>
                      <a:pt x="815140" y="180739"/>
                    </a:lnTo>
                    <a:lnTo>
                      <a:pt x="91547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13" name="Oval 21">
                <a:extLst>
                  <a:ext uri="{FF2B5EF4-FFF2-40B4-BE49-F238E27FC236}">
                    <a16:creationId xmlns:a16="http://schemas.microsoft.com/office/drawing/2014/main" id="{E8EC3163-9668-4FB0-B765-2B0CAB3945F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329001" y="3119404"/>
                <a:ext cx="98975" cy="99802"/>
              </a:xfrm>
              <a:custGeom>
                <a:avLst/>
                <a:gdLst/>
                <a:ahLst/>
                <a:cxnLst/>
                <a:rect l="l" t="t" r="r" b="b"/>
                <a:pathLst>
                  <a:path w="1652142" h="1665940">
                    <a:moveTo>
                      <a:pt x="898689" y="548008"/>
                    </a:moveTo>
                    <a:cubicBezTo>
                      <a:pt x="737950" y="504938"/>
                      <a:pt x="572731" y="600328"/>
                      <a:pt x="529661" y="761066"/>
                    </a:cubicBezTo>
                    <a:cubicBezTo>
                      <a:pt x="486591" y="921805"/>
                      <a:pt x="581980" y="1087025"/>
                      <a:pt x="742719" y="1130094"/>
                    </a:cubicBezTo>
                    <a:cubicBezTo>
                      <a:pt x="903458" y="1173164"/>
                      <a:pt x="1068677" y="1077775"/>
                      <a:pt x="1111747" y="917036"/>
                    </a:cubicBezTo>
                    <a:cubicBezTo>
                      <a:pt x="1154817" y="756297"/>
                      <a:pt x="1059428" y="591077"/>
                      <a:pt x="898689" y="548008"/>
                    </a:cubicBezTo>
                    <a:close/>
                    <a:moveTo>
                      <a:pt x="952303" y="347916"/>
                    </a:moveTo>
                    <a:cubicBezTo>
                      <a:pt x="1223549" y="420596"/>
                      <a:pt x="1384519" y="699404"/>
                      <a:pt x="1311839" y="970650"/>
                    </a:cubicBezTo>
                    <a:cubicBezTo>
                      <a:pt x="1239159" y="1241896"/>
                      <a:pt x="960351" y="1402866"/>
                      <a:pt x="689105" y="1330186"/>
                    </a:cubicBezTo>
                    <a:cubicBezTo>
                      <a:pt x="417859" y="1257506"/>
                      <a:pt x="256889" y="978698"/>
                      <a:pt x="329569" y="707451"/>
                    </a:cubicBezTo>
                    <a:cubicBezTo>
                      <a:pt x="402249" y="436205"/>
                      <a:pt x="681057" y="275235"/>
                      <a:pt x="952303" y="347916"/>
                    </a:cubicBezTo>
                    <a:close/>
                    <a:moveTo>
                      <a:pt x="971799" y="275155"/>
                    </a:moveTo>
                    <a:cubicBezTo>
                      <a:pt x="660368" y="191707"/>
                      <a:pt x="340256" y="376524"/>
                      <a:pt x="256808" y="687955"/>
                    </a:cubicBezTo>
                    <a:cubicBezTo>
                      <a:pt x="173361" y="999387"/>
                      <a:pt x="358178" y="1319499"/>
                      <a:pt x="669609" y="1402947"/>
                    </a:cubicBezTo>
                    <a:cubicBezTo>
                      <a:pt x="981040" y="1486395"/>
                      <a:pt x="1301152" y="1301577"/>
                      <a:pt x="1384600" y="990146"/>
                    </a:cubicBezTo>
                    <a:cubicBezTo>
                      <a:pt x="1468047" y="678715"/>
                      <a:pt x="1283230" y="358603"/>
                      <a:pt x="971799" y="275155"/>
                    </a:cubicBezTo>
                    <a:close/>
                    <a:moveTo>
                      <a:pt x="1652142" y="394531"/>
                    </a:moveTo>
                    <a:lnTo>
                      <a:pt x="1649662" y="403784"/>
                    </a:lnTo>
                    <a:lnTo>
                      <a:pt x="1647140" y="399895"/>
                    </a:lnTo>
                    <a:close/>
                    <a:moveTo>
                      <a:pt x="1158157" y="65026"/>
                    </a:moveTo>
                    <a:lnTo>
                      <a:pt x="1154679" y="271718"/>
                    </a:lnTo>
                    <a:lnTo>
                      <a:pt x="1148331" y="270017"/>
                    </a:lnTo>
                    <a:cubicBezTo>
                      <a:pt x="1200055" y="299127"/>
                      <a:pt x="1246804" y="334821"/>
                      <a:pt x="1286346" y="377149"/>
                    </a:cubicBezTo>
                    <a:lnTo>
                      <a:pt x="1470353" y="331395"/>
                    </a:lnTo>
                    <a:lnTo>
                      <a:pt x="1588305" y="553229"/>
                    </a:lnTo>
                    <a:lnTo>
                      <a:pt x="1457194" y="671432"/>
                    </a:lnTo>
                    <a:cubicBezTo>
                      <a:pt x="1473630" y="731297"/>
                      <a:pt x="1481376" y="793983"/>
                      <a:pt x="1478595" y="857704"/>
                    </a:cubicBezTo>
                    <a:lnTo>
                      <a:pt x="1642362" y="948616"/>
                    </a:lnTo>
                    <a:lnTo>
                      <a:pt x="1577335" y="1191298"/>
                    </a:lnTo>
                    <a:lnTo>
                      <a:pt x="1378614" y="1187955"/>
                    </a:lnTo>
                    <a:cubicBezTo>
                      <a:pt x="1353489" y="1229936"/>
                      <a:pt x="1323048" y="1267799"/>
                      <a:pt x="1288939" y="1301599"/>
                    </a:cubicBezTo>
                    <a:lnTo>
                      <a:pt x="1354201" y="1471932"/>
                    </a:lnTo>
                    <a:lnTo>
                      <a:pt x="1148396" y="1616039"/>
                    </a:lnTo>
                    <a:lnTo>
                      <a:pt x="992294" y="1480516"/>
                    </a:lnTo>
                    <a:lnTo>
                      <a:pt x="1011291" y="1467215"/>
                    </a:lnTo>
                    <a:cubicBezTo>
                      <a:pt x="951500" y="1486565"/>
                      <a:pt x="888271" y="1495869"/>
                      <a:pt x="823805" y="1495510"/>
                    </a:cubicBezTo>
                    <a:lnTo>
                      <a:pt x="729193" y="1665940"/>
                    </a:lnTo>
                    <a:lnTo>
                      <a:pt x="486511" y="1600914"/>
                    </a:lnTo>
                    <a:lnTo>
                      <a:pt x="489790" y="1406012"/>
                    </a:lnTo>
                    <a:cubicBezTo>
                      <a:pt x="438364" y="1376702"/>
                      <a:pt x="391917" y="1340859"/>
                      <a:pt x="352658" y="1298452"/>
                    </a:cubicBezTo>
                    <a:lnTo>
                      <a:pt x="355803" y="1305197"/>
                    </a:lnTo>
                    <a:lnTo>
                      <a:pt x="152856" y="1344512"/>
                    </a:lnTo>
                    <a:lnTo>
                      <a:pt x="46675" y="1116809"/>
                    </a:lnTo>
                    <a:lnTo>
                      <a:pt x="183929" y="1005520"/>
                    </a:lnTo>
                    <a:cubicBezTo>
                      <a:pt x="169279" y="951824"/>
                      <a:pt x="161626" y="895865"/>
                      <a:pt x="161615" y="838915"/>
                    </a:cubicBezTo>
                    <a:lnTo>
                      <a:pt x="0" y="749197"/>
                    </a:lnTo>
                    <a:lnTo>
                      <a:pt x="65026" y="506515"/>
                    </a:lnTo>
                    <a:lnTo>
                      <a:pt x="250227" y="509630"/>
                    </a:lnTo>
                    <a:cubicBezTo>
                      <a:pt x="275353" y="465291"/>
                      <a:pt x="305693" y="424864"/>
                      <a:pt x="340015" y="388679"/>
                    </a:cubicBezTo>
                    <a:lnTo>
                      <a:pt x="277984" y="197357"/>
                    </a:lnTo>
                    <a:lnTo>
                      <a:pt x="491050" y="64219"/>
                    </a:lnTo>
                    <a:lnTo>
                      <a:pt x="639843" y="207726"/>
                    </a:lnTo>
                    <a:lnTo>
                      <a:pt x="638348" y="208660"/>
                    </a:lnTo>
                    <a:cubicBezTo>
                      <a:pt x="696840" y="190256"/>
                      <a:pt x="758594" y="181748"/>
                      <a:pt x="821488" y="182440"/>
                    </a:cubicBezTo>
                    <a:lnTo>
                      <a:pt x="815140" y="180739"/>
                    </a:lnTo>
                    <a:lnTo>
                      <a:pt x="91547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14" name="Oval 21">
                <a:extLst>
                  <a:ext uri="{FF2B5EF4-FFF2-40B4-BE49-F238E27FC236}">
                    <a16:creationId xmlns:a16="http://schemas.microsoft.com/office/drawing/2014/main" id="{1CFCDB2D-7A8B-4242-BB67-2AC0D814610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289480" y="2513009"/>
                <a:ext cx="98975" cy="99802"/>
              </a:xfrm>
              <a:custGeom>
                <a:avLst/>
                <a:gdLst/>
                <a:ahLst/>
                <a:cxnLst/>
                <a:rect l="l" t="t" r="r" b="b"/>
                <a:pathLst>
                  <a:path w="1652142" h="1665940">
                    <a:moveTo>
                      <a:pt x="898689" y="548008"/>
                    </a:moveTo>
                    <a:cubicBezTo>
                      <a:pt x="737950" y="504938"/>
                      <a:pt x="572731" y="600328"/>
                      <a:pt x="529661" y="761066"/>
                    </a:cubicBezTo>
                    <a:cubicBezTo>
                      <a:pt x="486591" y="921805"/>
                      <a:pt x="581980" y="1087025"/>
                      <a:pt x="742719" y="1130094"/>
                    </a:cubicBezTo>
                    <a:cubicBezTo>
                      <a:pt x="903458" y="1173164"/>
                      <a:pt x="1068677" y="1077775"/>
                      <a:pt x="1111747" y="917036"/>
                    </a:cubicBezTo>
                    <a:cubicBezTo>
                      <a:pt x="1154817" y="756297"/>
                      <a:pt x="1059428" y="591077"/>
                      <a:pt x="898689" y="548008"/>
                    </a:cubicBezTo>
                    <a:close/>
                    <a:moveTo>
                      <a:pt x="952303" y="347916"/>
                    </a:moveTo>
                    <a:cubicBezTo>
                      <a:pt x="1223549" y="420596"/>
                      <a:pt x="1384519" y="699404"/>
                      <a:pt x="1311839" y="970650"/>
                    </a:cubicBezTo>
                    <a:cubicBezTo>
                      <a:pt x="1239159" y="1241896"/>
                      <a:pt x="960351" y="1402866"/>
                      <a:pt x="689105" y="1330186"/>
                    </a:cubicBezTo>
                    <a:cubicBezTo>
                      <a:pt x="417859" y="1257506"/>
                      <a:pt x="256889" y="978698"/>
                      <a:pt x="329569" y="707451"/>
                    </a:cubicBezTo>
                    <a:cubicBezTo>
                      <a:pt x="402249" y="436205"/>
                      <a:pt x="681057" y="275235"/>
                      <a:pt x="952303" y="347916"/>
                    </a:cubicBezTo>
                    <a:close/>
                    <a:moveTo>
                      <a:pt x="971799" y="275155"/>
                    </a:moveTo>
                    <a:cubicBezTo>
                      <a:pt x="660368" y="191707"/>
                      <a:pt x="340256" y="376524"/>
                      <a:pt x="256808" y="687955"/>
                    </a:cubicBezTo>
                    <a:cubicBezTo>
                      <a:pt x="173361" y="999387"/>
                      <a:pt x="358178" y="1319499"/>
                      <a:pt x="669609" y="1402947"/>
                    </a:cubicBezTo>
                    <a:cubicBezTo>
                      <a:pt x="981040" y="1486395"/>
                      <a:pt x="1301152" y="1301577"/>
                      <a:pt x="1384600" y="990146"/>
                    </a:cubicBezTo>
                    <a:cubicBezTo>
                      <a:pt x="1468047" y="678715"/>
                      <a:pt x="1283230" y="358603"/>
                      <a:pt x="971799" y="275155"/>
                    </a:cubicBezTo>
                    <a:close/>
                    <a:moveTo>
                      <a:pt x="1652142" y="394531"/>
                    </a:moveTo>
                    <a:lnTo>
                      <a:pt x="1649662" y="403784"/>
                    </a:lnTo>
                    <a:lnTo>
                      <a:pt x="1647140" y="399895"/>
                    </a:lnTo>
                    <a:close/>
                    <a:moveTo>
                      <a:pt x="1158157" y="65026"/>
                    </a:moveTo>
                    <a:lnTo>
                      <a:pt x="1154679" y="271718"/>
                    </a:lnTo>
                    <a:lnTo>
                      <a:pt x="1148331" y="270017"/>
                    </a:lnTo>
                    <a:cubicBezTo>
                      <a:pt x="1200055" y="299127"/>
                      <a:pt x="1246804" y="334821"/>
                      <a:pt x="1286346" y="377149"/>
                    </a:cubicBezTo>
                    <a:lnTo>
                      <a:pt x="1470353" y="331395"/>
                    </a:lnTo>
                    <a:lnTo>
                      <a:pt x="1588305" y="553229"/>
                    </a:lnTo>
                    <a:lnTo>
                      <a:pt x="1457194" y="671432"/>
                    </a:lnTo>
                    <a:cubicBezTo>
                      <a:pt x="1473630" y="731297"/>
                      <a:pt x="1481376" y="793983"/>
                      <a:pt x="1478595" y="857704"/>
                    </a:cubicBezTo>
                    <a:lnTo>
                      <a:pt x="1642362" y="948616"/>
                    </a:lnTo>
                    <a:lnTo>
                      <a:pt x="1577335" y="1191298"/>
                    </a:lnTo>
                    <a:lnTo>
                      <a:pt x="1378614" y="1187955"/>
                    </a:lnTo>
                    <a:cubicBezTo>
                      <a:pt x="1353489" y="1229936"/>
                      <a:pt x="1323048" y="1267799"/>
                      <a:pt x="1288939" y="1301599"/>
                    </a:cubicBezTo>
                    <a:lnTo>
                      <a:pt x="1354201" y="1471932"/>
                    </a:lnTo>
                    <a:lnTo>
                      <a:pt x="1148396" y="1616039"/>
                    </a:lnTo>
                    <a:lnTo>
                      <a:pt x="992294" y="1480516"/>
                    </a:lnTo>
                    <a:lnTo>
                      <a:pt x="1011291" y="1467215"/>
                    </a:lnTo>
                    <a:cubicBezTo>
                      <a:pt x="951500" y="1486565"/>
                      <a:pt x="888271" y="1495869"/>
                      <a:pt x="823805" y="1495510"/>
                    </a:cubicBezTo>
                    <a:lnTo>
                      <a:pt x="729193" y="1665940"/>
                    </a:lnTo>
                    <a:lnTo>
                      <a:pt x="486511" y="1600914"/>
                    </a:lnTo>
                    <a:lnTo>
                      <a:pt x="489790" y="1406012"/>
                    </a:lnTo>
                    <a:cubicBezTo>
                      <a:pt x="438364" y="1376702"/>
                      <a:pt x="391917" y="1340859"/>
                      <a:pt x="352658" y="1298452"/>
                    </a:cubicBezTo>
                    <a:lnTo>
                      <a:pt x="355803" y="1305197"/>
                    </a:lnTo>
                    <a:lnTo>
                      <a:pt x="152856" y="1344512"/>
                    </a:lnTo>
                    <a:lnTo>
                      <a:pt x="46675" y="1116809"/>
                    </a:lnTo>
                    <a:lnTo>
                      <a:pt x="183929" y="1005520"/>
                    </a:lnTo>
                    <a:cubicBezTo>
                      <a:pt x="169279" y="951824"/>
                      <a:pt x="161626" y="895865"/>
                      <a:pt x="161615" y="838915"/>
                    </a:cubicBezTo>
                    <a:lnTo>
                      <a:pt x="0" y="749197"/>
                    </a:lnTo>
                    <a:lnTo>
                      <a:pt x="65026" y="506515"/>
                    </a:lnTo>
                    <a:lnTo>
                      <a:pt x="250227" y="509630"/>
                    </a:lnTo>
                    <a:cubicBezTo>
                      <a:pt x="275353" y="465291"/>
                      <a:pt x="305693" y="424864"/>
                      <a:pt x="340015" y="388679"/>
                    </a:cubicBezTo>
                    <a:lnTo>
                      <a:pt x="277984" y="197357"/>
                    </a:lnTo>
                    <a:lnTo>
                      <a:pt x="491050" y="64219"/>
                    </a:lnTo>
                    <a:lnTo>
                      <a:pt x="639843" y="207726"/>
                    </a:lnTo>
                    <a:lnTo>
                      <a:pt x="638348" y="208660"/>
                    </a:lnTo>
                    <a:cubicBezTo>
                      <a:pt x="696840" y="190256"/>
                      <a:pt x="758594" y="181748"/>
                      <a:pt x="821488" y="182440"/>
                    </a:cubicBezTo>
                    <a:lnTo>
                      <a:pt x="815140" y="180739"/>
                    </a:lnTo>
                    <a:lnTo>
                      <a:pt x="91547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15" name="Oval 21">
                <a:extLst>
                  <a:ext uri="{FF2B5EF4-FFF2-40B4-BE49-F238E27FC236}">
                    <a16:creationId xmlns:a16="http://schemas.microsoft.com/office/drawing/2014/main" id="{80D15435-8949-48A5-8292-53E08FA86A3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682300" y="2444570"/>
                <a:ext cx="98975" cy="99802"/>
              </a:xfrm>
              <a:custGeom>
                <a:avLst/>
                <a:gdLst/>
                <a:ahLst/>
                <a:cxnLst/>
                <a:rect l="l" t="t" r="r" b="b"/>
                <a:pathLst>
                  <a:path w="1652142" h="1665940">
                    <a:moveTo>
                      <a:pt x="898689" y="548008"/>
                    </a:moveTo>
                    <a:cubicBezTo>
                      <a:pt x="737950" y="504938"/>
                      <a:pt x="572731" y="600328"/>
                      <a:pt x="529661" y="761066"/>
                    </a:cubicBezTo>
                    <a:cubicBezTo>
                      <a:pt x="486591" y="921805"/>
                      <a:pt x="581980" y="1087025"/>
                      <a:pt x="742719" y="1130094"/>
                    </a:cubicBezTo>
                    <a:cubicBezTo>
                      <a:pt x="903458" y="1173164"/>
                      <a:pt x="1068677" y="1077775"/>
                      <a:pt x="1111747" y="917036"/>
                    </a:cubicBezTo>
                    <a:cubicBezTo>
                      <a:pt x="1154817" y="756297"/>
                      <a:pt x="1059428" y="591077"/>
                      <a:pt x="898689" y="548008"/>
                    </a:cubicBezTo>
                    <a:close/>
                    <a:moveTo>
                      <a:pt x="952303" y="347916"/>
                    </a:moveTo>
                    <a:cubicBezTo>
                      <a:pt x="1223549" y="420596"/>
                      <a:pt x="1384519" y="699404"/>
                      <a:pt x="1311839" y="970650"/>
                    </a:cubicBezTo>
                    <a:cubicBezTo>
                      <a:pt x="1239159" y="1241896"/>
                      <a:pt x="960351" y="1402866"/>
                      <a:pt x="689105" y="1330186"/>
                    </a:cubicBezTo>
                    <a:cubicBezTo>
                      <a:pt x="417859" y="1257506"/>
                      <a:pt x="256889" y="978698"/>
                      <a:pt x="329569" y="707451"/>
                    </a:cubicBezTo>
                    <a:cubicBezTo>
                      <a:pt x="402249" y="436205"/>
                      <a:pt x="681057" y="275235"/>
                      <a:pt x="952303" y="347916"/>
                    </a:cubicBezTo>
                    <a:close/>
                    <a:moveTo>
                      <a:pt x="971799" y="275155"/>
                    </a:moveTo>
                    <a:cubicBezTo>
                      <a:pt x="660368" y="191707"/>
                      <a:pt x="340256" y="376524"/>
                      <a:pt x="256808" y="687955"/>
                    </a:cubicBezTo>
                    <a:cubicBezTo>
                      <a:pt x="173361" y="999387"/>
                      <a:pt x="358178" y="1319499"/>
                      <a:pt x="669609" y="1402947"/>
                    </a:cubicBezTo>
                    <a:cubicBezTo>
                      <a:pt x="981040" y="1486395"/>
                      <a:pt x="1301152" y="1301577"/>
                      <a:pt x="1384600" y="990146"/>
                    </a:cubicBezTo>
                    <a:cubicBezTo>
                      <a:pt x="1468047" y="678715"/>
                      <a:pt x="1283230" y="358603"/>
                      <a:pt x="971799" y="275155"/>
                    </a:cubicBezTo>
                    <a:close/>
                    <a:moveTo>
                      <a:pt x="1652142" y="394531"/>
                    </a:moveTo>
                    <a:lnTo>
                      <a:pt x="1649662" y="403784"/>
                    </a:lnTo>
                    <a:lnTo>
                      <a:pt x="1647140" y="399895"/>
                    </a:lnTo>
                    <a:close/>
                    <a:moveTo>
                      <a:pt x="1158157" y="65026"/>
                    </a:moveTo>
                    <a:lnTo>
                      <a:pt x="1154679" y="271718"/>
                    </a:lnTo>
                    <a:lnTo>
                      <a:pt x="1148331" y="270017"/>
                    </a:lnTo>
                    <a:cubicBezTo>
                      <a:pt x="1200055" y="299127"/>
                      <a:pt x="1246804" y="334821"/>
                      <a:pt x="1286346" y="377149"/>
                    </a:cubicBezTo>
                    <a:lnTo>
                      <a:pt x="1470353" y="331395"/>
                    </a:lnTo>
                    <a:lnTo>
                      <a:pt x="1588305" y="553229"/>
                    </a:lnTo>
                    <a:lnTo>
                      <a:pt x="1457194" y="671432"/>
                    </a:lnTo>
                    <a:cubicBezTo>
                      <a:pt x="1473630" y="731297"/>
                      <a:pt x="1481376" y="793983"/>
                      <a:pt x="1478595" y="857704"/>
                    </a:cubicBezTo>
                    <a:lnTo>
                      <a:pt x="1642362" y="948616"/>
                    </a:lnTo>
                    <a:lnTo>
                      <a:pt x="1577335" y="1191298"/>
                    </a:lnTo>
                    <a:lnTo>
                      <a:pt x="1378614" y="1187955"/>
                    </a:lnTo>
                    <a:cubicBezTo>
                      <a:pt x="1353489" y="1229936"/>
                      <a:pt x="1323048" y="1267799"/>
                      <a:pt x="1288939" y="1301599"/>
                    </a:cubicBezTo>
                    <a:lnTo>
                      <a:pt x="1354201" y="1471932"/>
                    </a:lnTo>
                    <a:lnTo>
                      <a:pt x="1148396" y="1616039"/>
                    </a:lnTo>
                    <a:lnTo>
                      <a:pt x="992294" y="1480516"/>
                    </a:lnTo>
                    <a:lnTo>
                      <a:pt x="1011291" y="1467215"/>
                    </a:lnTo>
                    <a:cubicBezTo>
                      <a:pt x="951500" y="1486565"/>
                      <a:pt x="888271" y="1495869"/>
                      <a:pt x="823805" y="1495510"/>
                    </a:cubicBezTo>
                    <a:lnTo>
                      <a:pt x="729193" y="1665940"/>
                    </a:lnTo>
                    <a:lnTo>
                      <a:pt x="486511" y="1600914"/>
                    </a:lnTo>
                    <a:lnTo>
                      <a:pt x="489790" y="1406012"/>
                    </a:lnTo>
                    <a:cubicBezTo>
                      <a:pt x="438364" y="1376702"/>
                      <a:pt x="391917" y="1340859"/>
                      <a:pt x="352658" y="1298452"/>
                    </a:cubicBezTo>
                    <a:lnTo>
                      <a:pt x="355803" y="1305197"/>
                    </a:lnTo>
                    <a:lnTo>
                      <a:pt x="152856" y="1344512"/>
                    </a:lnTo>
                    <a:lnTo>
                      <a:pt x="46675" y="1116809"/>
                    </a:lnTo>
                    <a:lnTo>
                      <a:pt x="183929" y="1005520"/>
                    </a:lnTo>
                    <a:cubicBezTo>
                      <a:pt x="169279" y="951824"/>
                      <a:pt x="161626" y="895865"/>
                      <a:pt x="161615" y="838915"/>
                    </a:cubicBezTo>
                    <a:lnTo>
                      <a:pt x="0" y="749197"/>
                    </a:lnTo>
                    <a:lnTo>
                      <a:pt x="65026" y="506515"/>
                    </a:lnTo>
                    <a:lnTo>
                      <a:pt x="250227" y="509630"/>
                    </a:lnTo>
                    <a:cubicBezTo>
                      <a:pt x="275353" y="465291"/>
                      <a:pt x="305693" y="424864"/>
                      <a:pt x="340015" y="388679"/>
                    </a:cubicBezTo>
                    <a:lnTo>
                      <a:pt x="277984" y="197357"/>
                    </a:lnTo>
                    <a:lnTo>
                      <a:pt x="491050" y="64219"/>
                    </a:lnTo>
                    <a:lnTo>
                      <a:pt x="639843" y="207726"/>
                    </a:lnTo>
                    <a:lnTo>
                      <a:pt x="638348" y="208660"/>
                    </a:lnTo>
                    <a:cubicBezTo>
                      <a:pt x="696840" y="190256"/>
                      <a:pt x="758594" y="181748"/>
                      <a:pt x="821488" y="182440"/>
                    </a:cubicBezTo>
                    <a:lnTo>
                      <a:pt x="815140" y="180739"/>
                    </a:lnTo>
                    <a:lnTo>
                      <a:pt x="91547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16" name="Oval 21">
                <a:extLst>
                  <a:ext uri="{FF2B5EF4-FFF2-40B4-BE49-F238E27FC236}">
                    <a16:creationId xmlns:a16="http://schemas.microsoft.com/office/drawing/2014/main" id="{BAB82002-425A-46CD-BAD3-2A8DF4815B6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749364" y="2506052"/>
                <a:ext cx="98975" cy="99802"/>
              </a:xfrm>
              <a:custGeom>
                <a:avLst/>
                <a:gdLst/>
                <a:ahLst/>
                <a:cxnLst/>
                <a:rect l="l" t="t" r="r" b="b"/>
                <a:pathLst>
                  <a:path w="1652142" h="1665940">
                    <a:moveTo>
                      <a:pt x="898689" y="548008"/>
                    </a:moveTo>
                    <a:cubicBezTo>
                      <a:pt x="737950" y="504938"/>
                      <a:pt x="572731" y="600328"/>
                      <a:pt x="529661" y="761066"/>
                    </a:cubicBezTo>
                    <a:cubicBezTo>
                      <a:pt x="486591" y="921805"/>
                      <a:pt x="581980" y="1087025"/>
                      <a:pt x="742719" y="1130094"/>
                    </a:cubicBezTo>
                    <a:cubicBezTo>
                      <a:pt x="903458" y="1173164"/>
                      <a:pt x="1068677" y="1077775"/>
                      <a:pt x="1111747" y="917036"/>
                    </a:cubicBezTo>
                    <a:cubicBezTo>
                      <a:pt x="1154817" y="756297"/>
                      <a:pt x="1059428" y="591077"/>
                      <a:pt x="898689" y="548008"/>
                    </a:cubicBezTo>
                    <a:close/>
                    <a:moveTo>
                      <a:pt x="952303" y="347916"/>
                    </a:moveTo>
                    <a:cubicBezTo>
                      <a:pt x="1223549" y="420596"/>
                      <a:pt x="1384519" y="699404"/>
                      <a:pt x="1311839" y="970650"/>
                    </a:cubicBezTo>
                    <a:cubicBezTo>
                      <a:pt x="1239159" y="1241896"/>
                      <a:pt x="960351" y="1402866"/>
                      <a:pt x="689105" y="1330186"/>
                    </a:cubicBezTo>
                    <a:cubicBezTo>
                      <a:pt x="417859" y="1257506"/>
                      <a:pt x="256889" y="978698"/>
                      <a:pt x="329569" y="707451"/>
                    </a:cubicBezTo>
                    <a:cubicBezTo>
                      <a:pt x="402249" y="436205"/>
                      <a:pt x="681057" y="275235"/>
                      <a:pt x="952303" y="347916"/>
                    </a:cubicBezTo>
                    <a:close/>
                    <a:moveTo>
                      <a:pt x="971799" y="275155"/>
                    </a:moveTo>
                    <a:cubicBezTo>
                      <a:pt x="660368" y="191707"/>
                      <a:pt x="340256" y="376524"/>
                      <a:pt x="256808" y="687955"/>
                    </a:cubicBezTo>
                    <a:cubicBezTo>
                      <a:pt x="173361" y="999387"/>
                      <a:pt x="358178" y="1319499"/>
                      <a:pt x="669609" y="1402947"/>
                    </a:cubicBezTo>
                    <a:cubicBezTo>
                      <a:pt x="981040" y="1486395"/>
                      <a:pt x="1301152" y="1301577"/>
                      <a:pt x="1384600" y="990146"/>
                    </a:cubicBezTo>
                    <a:cubicBezTo>
                      <a:pt x="1468047" y="678715"/>
                      <a:pt x="1283230" y="358603"/>
                      <a:pt x="971799" y="275155"/>
                    </a:cubicBezTo>
                    <a:close/>
                    <a:moveTo>
                      <a:pt x="1652142" y="394531"/>
                    </a:moveTo>
                    <a:lnTo>
                      <a:pt x="1649662" y="403784"/>
                    </a:lnTo>
                    <a:lnTo>
                      <a:pt x="1647140" y="399895"/>
                    </a:lnTo>
                    <a:close/>
                    <a:moveTo>
                      <a:pt x="1158157" y="65026"/>
                    </a:moveTo>
                    <a:lnTo>
                      <a:pt x="1154679" y="271718"/>
                    </a:lnTo>
                    <a:lnTo>
                      <a:pt x="1148331" y="270017"/>
                    </a:lnTo>
                    <a:cubicBezTo>
                      <a:pt x="1200055" y="299127"/>
                      <a:pt x="1246804" y="334821"/>
                      <a:pt x="1286346" y="377149"/>
                    </a:cubicBezTo>
                    <a:lnTo>
                      <a:pt x="1470353" y="331395"/>
                    </a:lnTo>
                    <a:lnTo>
                      <a:pt x="1588305" y="553229"/>
                    </a:lnTo>
                    <a:lnTo>
                      <a:pt x="1457194" y="671432"/>
                    </a:lnTo>
                    <a:cubicBezTo>
                      <a:pt x="1473630" y="731297"/>
                      <a:pt x="1481376" y="793983"/>
                      <a:pt x="1478595" y="857704"/>
                    </a:cubicBezTo>
                    <a:lnTo>
                      <a:pt x="1642362" y="948616"/>
                    </a:lnTo>
                    <a:lnTo>
                      <a:pt x="1577335" y="1191298"/>
                    </a:lnTo>
                    <a:lnTo>
                      <a:pt x="1378614" y="1187955"/>
                    </a:lnTo>
                    <a:cubicBezTo>
                      <a:pt x="1353489" y="1229936"/>
                      <a:pt x="1323048" y="1267799"/>
                      <a:pt x="1288939" y="1301599"/>
                    </a:cubicBezTo>
                    <a:lnTo>
                      <a:pt x="1354201" y="1471932"/>
                    </a:lnTo>
                    <a:lnTo>
                      <a:pt x="1148396" y="1616039"/>
                    </a:lnTo>
                    <a:lnTo>
                      <a:pt x="992294" y="1480516"/>
                    </a:lnTo>
                    <a:lnTo>
                      <a:pt x="1011291" y="1467215"/>
                    </a:lnTo>
                    <a:cubicBezTo>
                      <a:pt x="951500" y="1486565"/>
                      <a:pt x="888271" y="1495869"/>
                      <a:pt x="823805" y="1495510"/>
                    </a:cubicBezTo>
                    <a:lnTo>
                      <a:pt x="729193" y="1665940"/>
                    </a:lnTo>
                    <a:lnTo>
                      <a:pt x="486511" y="1600914"/>
                    </a:lnTo>
                    <a:lnTo>
                      <a:pt x="489790" y="1406012"/>
                    </a:lnTo>
                    <a:cubicBezTo>
                      <a:pt x="438364" y="1376702"/>
                      <a:pt x="391917" y="1340859"/>
                      <a:pt x="352658" y="1298452"/>
                    </a:cubicBezTo>
                    <a:lnTo>
                      <a:pt x="355803" y="1305197"/>
                    </a:lnTo>
                    <a:lnTo>
                      <a:pt x="152856" y="1344512"/>
                    </a:lnTo>
                    <a:lnTo>
                      <a:pt x="46675" y="1116809"/>
                    </a:lnTo>
                    <a:lnTo>
                      <a:pt x="183929" y="1005520"/>
                    </a:lnTo>
                    <a:cubicBezTo>
                      <a:pt x="169279" y="951824"/>
                      <a:pt x="161626" y="895865"/>
                      <a:pt x="161615" y="838915"/>
                    </a:cubicBezTo>
                    <a:lnTo>
                      <a:pt x="0" y="749197"/>
                    </a:lnTo>
                    <a:lnTo>
                      <a:pt x="65026" y="506515"/>
                    </a:lnTo>
                    <a:lnTo>
                      <a:pt x="250227" y="509630"/>
                    </a:lnTo>
                    <a:cubicBezTo>
                      <a:pt x="275353" y="465291"/>
                      <a:pt x="305693" y="424864"/>
                      <a:pt x="340015" y="388679"/>
                    </a:cubicBezTo>
                    <a:lnTo>
                      <a:pt x="277984" y="197357"/>
                    </a:lnTo>
                    <a:lnTo>
                      <a:pt x="491050" y="64219"/>
                    </a:lnTo>
                    <a:lnTo>
                      <a:pt x="639843" y="207726"/>
                    </a:lnTo>
                    <a:lnTo>
                      <a:pt x="638348" y="208660"/>
                    </a:lnTo>
                    <a:cubicBezTo>
                      <a:pt x="696840" y="190256"/>
                      <a:pt x="758594" y="181748"/>
                      <a:pt x="821488" y="182440"/>
                    </a:cubicBezTo>
                    <a:lnTo>
                      <a:pt x="815140" y="180739"/>
                    </a:lnTo>
                    <a:lnTo>
                      <a:pt x="91547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17" name="Oval 21">
                <a:extLst>
                  <a:ext uri="{FF2B5EF4-FFF2-40B4-BE49-F238E27FC236}">
                    <a16:creationId xmlns:a16="http://schemas.microsoft.com/office/drawing/2014/main" id="{BE6208B8-0A11-47F0-944E-B6F411C1A98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020432" y="2794749"/>
                <a:ext cx="98975" cy="99802"/>
              </a:xfrm>
              <a:custGeom>
                <a:avLst/>
                <a:gdLst/>
                <a:ahLst/>
                <a:cxnLst/>
                <a:rect l="l" t="t" r="r" b="b"/>
                <a:pathLst>
                  <a:path w="1652142" h="1665940">
                    <a:moveTo>
                      <a:pt x="898689" y="548008"/>
                    </a:moveTo>
                    <a:cubicBezTo>
                      <a:pt x="737950" y="504938"/>
                      <a:pt x="572731" y="600328"/>
                      <a:pt x="529661" y="761066"/>
                    </a:cubicBezTo>
                    <a:cubicBezTo>
                      <a:pt x="486591" y="921805"/>
                      <a:pt x="581980" y="1087025"/>
                      <a:pt x="742719" y="1130094"/>
                    </a:cubicBezTo>
                    <a:cubicBezTo>
                      <a:pt x="903458" y="1173164"/>
                      <a:pt x="1068677" y="1077775"/>
                      <a:pt x="1111747" y="917036"/>
                    </a:cubicBezTo>
                    <a:cubicBezTo>
                      <a:pt x="1154817" y="756297"/>
                      <a:pt x="1059428" y="591077"/>
                      <a:pt x="898689" y="548008"/>
                    </a:cubicBezTo>
                    <a:close/>
                    <a:moveTo>
                      <a:pt x="952303" y="347916"/>
                    </a:moveTo>
                    <a:cubicBezTo>
                      <a:pt x="1223549" y="420596"/>
                      <a:pt x="1384519" y="699404"/>
                      <a:pt x="1311839" y="970650"/>
                    </a:cubicBezTo>
                    <a:cubicBezTo>
                      <a:pt x="1239159" y="1241896"/>
                      <a:pt x="960351" y="1402866"/>
                      <a:pt x="689105" y="1330186"/>
                    </a:cubicBezTo>
                    <a:cubicBezTo>
                      <a:pt x="417859" y="1257506"/>
                      <a:pt x="256889" y="978698"/>
                      <a:pt x="329569" y="707451"/>
                    </a:cubicBezTo>
                    <a:cubicBezTo>
                      <a:pt x="402249" y="436205"/>
                      <a:pt x="681057" y="275235"/>
                      <a:pt x="952303" y="347916"/>
                    </a:cubicBezTo>
                    <a:close/>
                    <a:moveTo>
                      <a:pt x="971799" y="275155"/>
                    </a:moveTo>
                    <a:cubicBezTo>
                      <a:pt x="660368" y="191707"/>
                      <a:pt x="340256" y="376524"/>
                      <a:pt x="256808" y="687955"/>
                    </a:cubicBezTo>
                    <a:cubicBezTo>
                      <a:pt x="173361" y="999387"/>
                      <a:pt x="358178" y="1319499"/>
                      <a:pt x="669609" y="1402947"/>
                    </a:cubicBezTo>
                    <a:cubicBezTo>
                      <a:pt x="981040" y="1486395"/>
                      <a:pt x="1301152" y="1301577"/>
                      <a:pt x="1384600" y="990146"/>
                    </a:cubicBezTo>
                    <a:cubicBezTo>
                      <a:pt x="1468047" y="678715"/>
                      <a:pt x="1283230" y="358603"/>
                      <a:pt x="971799" y="275155"/>
                    </a:cubicBezTo>
                    <a:close/>
                    <a:moveTo>
                      <a:pt x="1652142" y="394531"/>
                    </a:moveTo>
                    <a:lnTo>
                      <a:pt x="1649662" y="403784"/>
                    </a:lnTo>
                    <a:lnTo>
                      <a:pt x="1647140" y="399895"/>
                    </a:lnTo>
                    <a:close/>
                    <a:moveTo>
                      <a:pt x="1158157" y="65026"/>
                    </a:moveTo>
                    <a:lnTo>
                      <a:pt x="1154679" y="271718"/>
                    </a:lnTo>
                    <a:lnTo>
                      <a:pt x="1148331" y="270017"/>
                    </a:lnTo>
                    <a:cubicBezTo>
                      <a:pt x="1200055" y="299127"/>
                      <a:pt x="1246804" y="334821"/>
                      <a:pt x="1286346" y="377149"/>
                    </a:cubicBezTo>
                    <a:lnTo>
                      <a:pt x="1470353" y="331395"/>
                    </a:lnTo>
                    <a:lnTo>
                      <a:pt x="1588305" y="553229"/>
                    </a:lnTo>
                    <a:lnTo>
                      <a:pt x="1457194" y="671432"/>
                    </a:lnTo>
                    <a:cubicBezTo>
                      <a:pt x="1473630" y="731297"/>
                      <a:pt x="1481376" y="793983"/>
                      <a:pt x="1478595" y="857704"/>
                    </a:cubicBezTo>
                    <a:lnTo>
                      <a:pt x="1642362" y="948616"/>
                    </a:lnTo>
                    <a:lnTo>
                      <a:pt x="1577335" y="1191298"/>
                    </a:lnTo>
                    <a:lnTo>
                      <a:pt x="1378614" y="1187955"/>
                    </a:lnTo>
                    <a:cubicBezTo>
                      <a:pt x="1353489" y="1229936"/>
                      <a:pt x="1323048" y="1267799"/>
                      <a:pt x="1288939" y="1301599"/>
                    </a:cubicBezTo>
                    <a:lnTo>
                      <a:pt x="1354201" y="1471932"/>
                    </a:lnTo>
                    <a:lnTo>
                      <a:pt x="1148396" y="1616039"/>
                    </a:lnTo>
                    <a:lnTo>
                      <a:pt x="992294" y="1480516"/>
                    </a:lnTo>
                    <a:lnTo>
                      <a:pt x="1011291" y="1467215"/>
                    </a:lnTo>
                    <a:cubicBezTo>
                      <a:pt x="951500" y="1486565"/>
                      <a:pt x="888271" y="1495869"/>
                      <a:pt x="823805" y="1495510"/>
                    </a:cubicBezTo>
                    <a:lnTo>
                      <a:pt x="729193" y="1665940"/>
                    </a:lnTo>
                    <a:lnTo>
                      <a:pt x="486511" y="1600914"/>
                    </a:lnTo>
                    <a:lnTo>
                      <a:pt x="489790" y="1406012"/>
                    </a:lnTo>
                    <a:cubicBezTo>
                      <a:pt x="438364" y="1376702"/>
                      <a:pt x="391917" y="1340859"/>
                      <a:pt x="352658" y="1298452"/>
                    </a:cubicBezTo>
                    <a:lnTo>
                      <a:pt x="355803" y="1305197"/>
                    </a:lnTo>
                    <a:lnTo>
                      <a:pt x="152856" y="1344512"/>
                    </a:lnTo>
                    <a:lnTo>
                      <a:pt x="46675" y="1116809"/>
                    </a:lnTo>
                    <a:lnTo>
                      <a:pt x="183929" y="1005520"/>
                    </a:lnTo>
                    <a:cubicBezTo>
                      <a:pt x="169279" y="951824"/>
                      <a:pt x="161626" y="895865"/>
                      <a:pt x="161615" y="838915"/>
                    </a:cubicBezTo>
                    <a:lnTo>
                      <a:pt x="0" y="749197"/>
                    </a:lnTo>
                    <a:lnTo>
                      <a:pt x="65026" y="506515"/>
                    </a:lnTo>
                    <a:lnTo>
                      <a:pt x="250227" y="509630"/>
                    </a:lnTo>
                    <a:cubicBezTo>
                      <a:pt x="275353" y="465291"/>
                      <a:pt x="305693" y="424864"/>
                      <a:pt x="340015" y="388679"/>
                    </a:cubicBezTo>
                    <a:lnTo>
                      <a:pt x="277984" y="197357"/>
                    </a:lnTo>
                    <a:lnTo>
                      <a:pt x="491050" y="64219"/>
                    </a:lnTo>
                    <a:lnTo>
                      <a:pt x="639843" y="207726"/>
                    </a:lnTo>
                    <a:lnTo>
                      <a:pt x="638348" y="208660"/>
                    </a:lnTo>
                    <a:cubicBezTo>
                      <a:pt x="696840" y="190256"/>
                      <a:pt x="758594" y="181748"/>
                      <a:pt x="821488" y="182440"/>
                    </a:cubicBezTo>
                    <a:lnTo>
                      <a:pt x="815140" y="180739"/>
                    </a:lnTo>
                    <a:lnTo>
                      <a:pt x="91547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18" name="Oval 21">
                <a:extLst>
                  <a:ext uri="{FF2B5EF4-FFF2-40B4-BE49-F238E27FC236}">
                    <a16:creationId xmlns:a16="http://schemas.microsoft.com/office/drawing/2014/main" id="{6C59B6ED-D36C-4B9B-85C9-582667C92B9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642196" y="3210761"/>
                <a:ext cx="98975" cy="99802"/>
              </a:xfrm>
              <a:custGeom>
                <a:avLst/>
                <a:gdLst/>
                <a:ahLst/>
                <a:cxnLst/>
                <a:rect l="l" t="t" r="r" b="b"/>
                <a:pathLst>
                  <a:path w="1652142" h="1665940">
                    <a:moveTo>
                      <a:pt x="898689" y="548008"/>
                    </a:moveTo>
                    <a:cubicBezTo>
                      <a:pt x="737950" y="504938"/>
                      <a:pt x="572731" y="600328"/>
                      <a:pt x="529661" y="761066"/>
                    </a:cubicBezTo>
                    <a:cubicBezTo>
                      <a:pt x="486591" y="921805"/>
                      <a:pt x="581980" y="1087025"/>
                      <a:pt x="742719" y="1130094"/>
                    </a:cubicBezTo>
                    <a:cubicBezTo>
                      <a:pt x="903458" y="1173164"/>
                      <a:pt x="1068677" y="1077775"/>
                      <a:pt x="1111747" y="917036"/>
                    </a:cubicBezTo>
                    <a:cubicBezTo>
                      <a:pt x="1154817" y="756297"/>
                      <a:pt x="1059428" y="591077"/>
                      <a:pt x="898689" y="548008"/>
                    </a:cubicBezTo>
                    <a:close/>
                    <a:moveTo>
                      <a:pt x="952303" y="347916"/>
                    </a:moveTo>
                    <a:cubicBezTo>
                      <a:pt x="1223549" y="420596"/>
                      <a:pt x="1384519" y="699404"/>
                      <a:pt x="1311839" y="970650"/>
                    </a:cubicBezTo>
                    <a:cubicBezTo>
                      <a:pt x="1239159" y="1241896"/>
                      <a:pt x="960351" y="1402866"/>
                      <a:pt x="689105" y="1330186"/>
                    </a:cubicBezTo>
                    <a:cubicBezTo>
                      <a:pt x="417859" y="1257506"/>
                      <a:pt x="256889" y="978698"/>
                      <a:pt x="329569" y="707451"/>
                    </a:cubicBezTo>
                    <a:cubicBezTo>
                      <a:pt x="402249" y="436205"/>
                      <a:pt x="681057" y="275235"/>
                      <a:pt x="952303" y="347916"/>
                    </a:cubicBezTo>
                    <a:close/>
                    <a:moveTo>
                      <a:pt x="971799" y="275155"/>
                    </a:moveTo>
                    <a:cubicBezTo>
                      <a:pt x="660368" y="191707"/>
                      <a:pt x="340256" y="376524"/>
                      <a:pt x="256808" y="687955"/>
                    </a:cubicBezTo>
                    <a:cubicBezTo>
                      <a:pt x="173361" y="999387"/>
                      <a:pt x="358178" y="1319499"/>
                      <a:pt x="669609" y="1402947"/>
                    </a:cubicBezTo>
                    <a:cubicBezTo>
                      <a:pt x="981040" y="1486395"/>
                      <a:pt x="1301152" y="1301577"/>
                      <a:pt x="1384600" y="990146"/>
                    </a:cubicBezTo>
                    <a:cubicBezTo>
                      <a:pt x="1468047" y="678715"/>
                      <a:pt x="1283230" y="358603"/>
                      <a:pt x="971799" y="275155"/>
                    </a:cubicBezTo>
                    <a:close/>
                    <a:moveTo>
                      <a:pt x="1652142" y="394531"/>
                    </a:moveTo>
                    <a:lnTo>
                      <a:pt x="1649662" y="403784"/>
                    </a:lnTo>
                    <a:lnTo>
                      <a:pt x="1647140" y="399895"/>
                    </a:lnTo>
                    <a:close/>
                    <a:moveTo>
                      <a:pt x="1158157" y="65026"/>
                    </a:moveTo>
                    <a:lnTo>
                      <a:pt x="1154679" y="271718"/>
                    </a:lnTo>
                    <a:lnTo>
                      <a:pt x="1148331" y="270017"/>
                    </a:lnTo>
                    <a:cubicBezTo>
                      <a:pt x="1200055" y="299127"/>
                      <a:pt x="1246804" y="334821"/>
                      <a:pt x="1286346" y="377149"/>
                    </a:cubicBezTo>
                    <a:lnTo>
                      <a:pt x="1470353" y="331395"/>
                    </a:lnTo>
                    <a:lnTo>
                      <a:pt x="1588305" y="553229"/>
                    </a:lnTo>
                    <a:lnTo>
                      <a:pt x="1457194" y="671432"/>
                    </a:lnTo>
                    <a:cubicBezTo>
                      <a:pt x="1473630" y="731297"/>
                      <a:pt x="1481376" y="793983"/>
                      <a:pt x="1478595" y="857704"/>
                    </a:cubicBezTo>
                    <a:lnTo>
                      <a:pt x="1642362" y="948616"/>
                    </a:lnTo>
                    <a:lnTo>
                      <a:pt x="1577335" y="1191298"/>
                    </a:lnTo>
                    <a:lnTo>
                      <a:pt x="1378614" y="1187955"/>
                    </a:lnTo>
                    <a:cubicBezTo>
                      <a:pt x="1353489" y="1229936"/>
                      <a:pt x="1323048" y="1267799"/>
                      <a:pt x="1288939" y="1301599"/>
                    </a:cubicBezTo>
                    <a:lnTo>
                      <a:pt x="1354201" y="1471932"/>
                    </a:lnTo>
                    <a:lnTo>
                      <a:pt x="1148396" y="1616039"/>
                    </a:lnTo>
                    <a:lnTo>
                      <a:pt x="992294" y="1480516"/>
                    </a:lnTo>
                    <a:lnTo>
                      <a:pt x="1011291" y="1467215"/>
                    </a:lnTo>
                    <a:cubicBezTo>
                      <a:pt x="951500" y="1486565"/>
                      <a:pt x="888271" y="1495869"/>
                      <a:pt x="823805" y="1495510"/>
                    </a:cubicBezTo>
                    <a:lnTo>
                      <a:pt x="729193" y="1665940"/>
                    </a:lnTo>
                    <a:lnTo>
                      <a:pt x="486511" y="1600914"/>
                    </a:lnTo>
                    <a:lnTo>
                      <a:pt x="489790" y="1406012"/>
                    </a:lnTo>
                    <a:cubicBezTo>
                      <a:pt x="438364" y="1376702"/>
                      <a:pt x="391917" y="1340859"/>
                      <a:pt x="352658" y="1298452"/>
                    </a:cubicBezTo>
                    <a:lnTo>
                      <a:pt x="355803" y="1305197"/>
                    </a:lnTo>
                    <a:lnTo>
                      <a:pt x="152856" y="1344512"/>
                    </a:lnTo>
                    <a:lnTo>
                      <a:pt x="46675" y="1116809"/>
                    </a:lnTo>
                    <a:lnTo>
                      <a:pt x="183929" y="1005520"/>
                    </a:lnTo>
                    <a:cubicBezTo>
                      <a:pt x="169279" y="951824"/>
                      <a:pt x="161626" y="895865"/>
                      <a:pt x="161615" y="838915"/>
                    </a:cubicBezTo>
                    <a:lnTo>
                      <a:pt x="0" y="749197"/>
                    </a:lnTo>
                    <a:lnTo>
                      <a:pt x="65026" y="506515"/>
                    </a:lnTo>
                    <a:lnTo>
                      <a:pt x="250227" y="509630"/>
                    </a:lnTo>
                    <a:cubicBezTo>
                      <a:pt x="275353" y="465291"/>
                      <a:pt x="305693" y="424864"/>
                      <a:pt x="340015" y="388679"/>
                    </a:cubicBezTo>
                    <a:lnTo>
                      <a:pt x="277984" y="197357"/>
                    </a:lnTo>
                    <a:lnTo>
                      <a:pt x="491050" y="64219"/>
                    </a:lnTo>
                    <a:lnTo>
                      <a:pt x="639843" y="207726"/>
                    </a:lnTo>
                    <a:lnTo>
                      <a:pt x="638348" y="208660"/>
                    </a:lnTo>
                    <a:cubicBezTo>
                      <a:pt x="696840" y="190256"/>
                      <a:pt x="758594" y="181748"/>
                      <a:pt x="821488" y="182440"/>
                    </a:cubicBezTo>
                    <a:lnTo>
                      <a:pt x="815140" y="180739"/>
                    </a:lnTo>
                    <a:lnTo>
                      <a:pt x="91547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19" name="Oval 21">
                <a:extLst>
                  <a:ext uri="{FF2B5EF4-FFF2-40B4-BE49-F238E27FC236}">
                    <a16:creationId xmlns:a16="http://schemas.microsoft.com/office/drawing/2014/main" id="{9699748C-6F0D-4D10-A962-9A5A3E7BE8B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148211" y="1600868"/>
                <a:ext cx="282537" cy="284898"/>
              </a:xfrm>
              <a:custGeom>
                <a:avLst/>
                <a:gdLst/>
                <a:ahLst/>
                <a:cxnLst/>
                <a:rect l="l" t="t" r="r" b="b"/>
                <a:pathLst>
                  <a:path w="1652142" h="1665940">
                    <a:moveTo>
                      <a:pt x="898689" y="548008"/>
                    </a:moveTo>
                    <a:cubicBezTo>
                      <a:pt x="737950" y="504938"/>
                      <a:pt x="572731" y="600328"/>
                      <a:pt x="529661" y="761066"/>
                    </a:cubicBezTo>
                    <a:cubicBezTo>
                      <a:pt x="486591" y="921805"/>
                      <a:pt x="581980" y="1087025"/>
                      <a:pt x="742719" y="1130094"/>
                    </a:cubicBezTo>
                    <a:cubicBezTo>
                      <a:pt x="903458" y="1173164"/>
                      <a:pt x="1068677" y="1077775"/>
                      <a:pt x="1111747" y="917036"/>
                    </a:cubicBezTo>
                    <a:cubicBezTo>
                      <a:pt x="1154817" y="756297"/>
                      <a:pt x="1059428" y="591077"/>
                      <a:pt x="898689" y="548008"/>
                    </a:cubicBezTo>
                    <a:close/>
                    <a:moveTo>
                      <a:pt x="952303" y="347916"/>
                    </a:moveTo>
                    <a:cubicBezTo>
                      <a:pt x="1223549" y="420596"/>
                      <a:pt x="1384519" y="699404"/>
                      <a:pt x="1311839" y="970650"/>
                    </a:cubicBezTo>
                    <a:cubicBezTo>
                      <a:pt x="1239159" y="1241896"/>
                      <a:pt x="960351" y="1402866"/>
                      <a:pt x="689105" y="1330186"/>
                    </a:cubicBezTo>
                    <a:cubicBezTo>
                      <a:pt x="417859" y="1257506"/>
                      <a:pt x="256889" y="978698"/>
                      <a:pt x="329569" y="707451"/>
                    </a:cubicBezTo>
                    <a:cubicBezTo>
                      <a:pt x="402249" y="436205"/>
                      <a:pt x="681057" y="275235"/>
                      <a:pt x="952303" y="347916"/>
                    </a:cubicBezTo>
                    <a:close/>
                    <a:moveTo>
                      <a:pt x="971799" y="275155"/>
                    </a:moveTo>
                    <a:cubicBezTo>
                      <a:pt x="660368" y="191707"/>
                      <a:pt x="340256" y="376524"/>
                      <a:pt x="256808" y="687955"/>
                    </a:cubicBezTo>
                    <a:cubicBezTo>
                      <a:pt x="173361" y="999387"/>
                      <a:pt x="358178" y="1319499"/>
                      <a:pt x="669609" y="1402947"/>
                    </a:cubicBezTo>
                    <a:cubicBezTo>
                      <a:pt x="981040" y="1486395"/>
                      <a:pt x="1301152" y="1301577"/>
                      <a:pt x="1384600" y="990146"/>
                    </a:cubicBezTo>
                    <a:cubicBezTo>
                      <a:pt x="1468047" y="678715"/>
                      <a:pt x="1283230" y="358603"/>
                      <a:pt x="971799" y="275155"/>
                    </a:cubicBezTo>
                    <a:close/>
                    <a:moveTo>
                      <a:pt x="1652142" y="394531"/>
                    </a:moveTo>
                    <a:lnTo>
                      <a:pt x="1649662" y="403784"/>
                    </a:lnTo>
                    <a:lnTo>
                      <a:pt x="1647140" y="399895"/>
                    </a:lnTo>
                    <a:close/>
                    <a:moveTo>
                      <a:pt x="1158157" y="65026"/>
                    </a:moveTo>
                    <a:lnTo>
                      <a:pt x="1154679" y="271718"/>
                    </a:lnTo>
                    <a:lnTo>
                      <a:pt x="1148331" y="270017"/>
                    </a:lnTo>
                    <a:cubicBezTo>
                      <a:pt x="1200055" y="299127"/>
                      <a:pt x="1246804" y="334821"/>
                      <a:pt x="1286346" y="377149"/>
                    </a:cubicBezTo>
                    <a:lnTo>
                      <a:pt x="1470353" y="331395"/>
                    </a:lnTo>
                    <a:lnTo>
                      <a:pt x="1588305" y="553229"/>
                    </a:lnTo>
                    <a:lnTo>
                      <a:pt x="1457194" y="671432"/>
                    </a:lnTo>
                    <a:cubicBezTo>
                      <a:pt x="1473630" y="731297"/>
                      <a:pt x="1481376" y="793983"/>
                      <a:pt x="1478595" y="857704"/>
                    </a:cubicBezTo>
                    <a:lnTo>
                      <a:pt x="1642362" y="948616"/>
                    </a:lnTo>
                    <a:lnTo>
                      <a:pt x="1577335" y="1191298"/>
                    </a:lnTo>
                    <a:lnTo>
                      <a:pt x="1378614" y="1187955"/>
                    </a:lnTo>
                    <a:cubicBezTo>
                      <a:pt x="1353489" y="1229936"/>
                      <a:pt x="1323048" y="1267799"/>
                      <a:pt x="1288939" y="1301599"/>
                    </a:cubicBezTo>
                    <a:lnTo>
                      <a:pt x="1354201" y="1471932"/>
                    </a:lnTo>
                    <a:lnTo>
                      <a:pt x="1148396" y="1616039"/>
                    </a:lnTo>
                    <a:lnTo>
                      <a:pt x="992294" y="1480516"/>
                    </a:lnTo>
                    <a:lnTo>
                      <a:pt x="1011291" y="1467215"/>
                    </a:lnTo>
                    <a:cubicBezTo>
                      <a:pt x="951500" y="1486565"/>
                      <a:pt x="888271" y="1495869"/>
                      <a:pt x="823805" y="1495510"/>
                    </a:cubicBezTo>
                    <a:lnTo>
                      <a:pt x="729193" y="1665940"/>
                    </a:lnTo>
                    <a:lnTo>
                      <a:pt x="486511" y="1600914"/>
                    </a:lnTo>
                    <a:lnTo>
                      <a:pt x="489790" y="1406012"/>
                    </a:lnTo>
                    <a:cubicBezTo>
                      <a:pt x="438364" y="1376702"/>
                      <a:pt x="391917" y="1340859"/>
                      <a:pt x="352658" y="1298452"/>
                    </a:cubicBezTo>
                    <a:lnTo>
                      <a:pt x="355803" y="1305197"/>
                    </a:lnTo>
                    <a:lnTo>
                      <a:pt x="152856" y="1344512"/>
                    </a:lnTo>
                    <a:lnTo>
                      <a:pt x="46675" y="1116809"/>
                    </a:lnTo>
                    <a:lnTo>
                      <a:pt x="183929" y="1005520"/>
                    </a:lnTo>
                    <a:cubicBezTo>
                      <a:pt x="169279" y="951824"/>
                      <a:pt x="161626" y="895865"/>
                      <a:pt x="161615" y="838915"/>
                    </a:cubicBezTo>
                    <a:lnTo>
                      <a:pt x="0" y="749197"/>
                    </a:lnTo>
                    <a:lnTo>
                      <a:pt x="65026" y="506515"/>
                    </a:lnTo>
                    <a:lnTo>
                      <a:pt x="250227" y="509630"/>
                    </a:lnTo>
                    <a:cubicBezTo>
                      <a:pt x="275353" y="465291"/>
                      <a:pt x="305693" y="424864"/>
                      <a:pt x="340015" y="388679"/>
                    </a:cubicBezTo>
                    <a:lnTo>
                      <a:pt x="277984" y="197357"/>
                    </a:lnTo>
                    <a:lnTo>
                      <a:pt x="491050" y="64219"/>
                    </a:lnTo>
                    <a:lnTo>
                      <a:pt x="639843" y="207726"/>
                    </a:lnTo>
                    <a:lnTo>
                      <a:pt x="638348" y="208660"/>
                    </a:lnTo>
                    <a:cubicBezTo>
                      <a:pt x="696840" y="190256"/>
                      <a:pt x="758594" y="181748"/>
                      <a:pt x="821488" y="182440"/>
                    </a:cubicBezTo>
                    <a:lnTo>
                      <a:pt x="815140" y="180739"/>
                    </a:lnTo>
                    <a:lnTo>
                      <a:pt x="91547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20" name="Oval 21">
                <a:extLst>
                  <a:ext uri="{FF2B5EF4-FFF2-40B4-BE49-F238E27FC236}">
                    <a16:creationId xmlns:a16="http://schemas.microsoft.com/office/drawing/2014/main" id="{0C3D057C-1FB2-4CDC-B530-DB02815B62B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55627" y="1537915"/>
                <a:ext cx="228226" cy="230133"/>
              </a:xfrm>
              <a:custGeom>
                <a:avLst/>
                <a:gdLst/>
                <a:ahLst/>
                <a:cxnLst/>
                <a:rect l="l" t="t" r="r" b="b"/>
                <a:pathLst>
                  <a:path w="1652142" h="1665940">
                    <a:moveTo>
                      <a:pt x="898689" y="548008"/>
                    </a:moveTo>
                    <a:cubicBezTo>
                      <a:pt x="737950" y="504938"/>
                      <a:pt x="572731" y="600328"/>
                      <a:pt x="529661" y="761066"/>
                    </a:cubicBezTo>
                    <a:cubicBezTo>
                      <a:pt x="486591" y="921805"/>
                      <a:pt x="581980" y="1087025"/>
                      <a:pt x="742719" y="1130094"/>
                    </a:cubicBezTo>
                    <a:cubicBezTo>
                      <a:pt x="903458" y="1173164"/>
                      <a:pt x="1068677" y="1077775"/>
                      <a:pt x="1111747" y="917036"/>
                    </a:cubicBezTo>
                    <a:cubicBezTo>
                      <a:pt x="1154817" y="756297"/>
                      <a:pt x="1059428" y="591077"/>
                      <a:pt x="898689" y="548008"/>
                    </a:cubicBezTo>
                    <a:close/>
                    <a:moveTo>
                      <a:pt x="952303" y="347916"/>
                    </a:moveTo>
                    <a:cubicBezTo>
                      <a:pt x="1223549" y="420596"/>
                      <a:pt x="1384519" y="699404"/>
                      <a:pt x="1311839" y="970650"/>
                    </a:cubicBezTo>
                    <a:cubicBezTo>
                      <a:pt x="1239159" y="1241896"/>
                      <a:pt x="960351" y="1402866"/>
                      <a:pt x="689105" y="1330186"/>
                    </a:cubicBezTo>
                    <a:cubicBezTo>
                      <a:pt x="417859" y="1257506"/>
                      <a:pt x="256889" y="978698"/>
                      <a:pt x="329569" y="707451"/>
                    </a:cubicBezTo>
                    <a:cubicBezTo>
                      <a:pt x="402249" y="436205"/>
                      <a:pt x="681057" y="275235"/>
                      <a:pt x="952303" y="347916"/>
                    </a:cubicBezTo>
                    <a:close/>
                    <a:moveTo>
                      <a:pt x="971799" y="275155"/>
                    </a:moveTo>
                    <a:cubicBezTo>
                      <a:pt x="660368" y="191707"/>
                      <a:pt x="340256" y="376524"/>
                      <a:pt x="256808" y="687955"/>
                    </a:cubicBezTo>
                    <a:cubicBezTo>
                      <a:pt x="173361" y="999387"/>
                      <a:pt x="358178" y="1319499"/>
                      <a:pt x="669609" y="1402947"/>
                    </a:cubicBezTo>
                    <a:cubicBezTo>
                      <a:pt x="981040" y="1486395"/>
                      <a:pt x="1301152" y="1301577"/>
                      <a:pt x="1384600" y="990146"/>
                    </a:cubicBezTo>
                    <a:cubicBezTo>
                      <a:pt x="1468047" y="678715"/>
                      <a:pt x="1283230" y="358603"/>
                      <a:pt x="971799" y="275155"/>
                    </a:cubicBezTo>
                    <a:close/>
                    <a:moveTo>
                      <a:pt x="1652142" y="394531"/>
                    </a:moveTo>
                    <a:lnTo>
                      <a:pt x="1649662" y="403784"/>
                    </a:lnTo>
                    <a:lnTo>
                      <a:pt x="1647140" y="399895"/>
                    </a:lnTo>
                    <a:close/>
                    <a:moveTo>
                      <a:pt x="1158157" y="65026"/>
                    </a:moveTo>
                    <a:lnTo>
                      <a:pt x="1154679" y="271718"/>
                    </a:lnTo>
                    <a:lnTo>
                      <a:pt x="1148331" y="270017"/>
                    </a:lnTo>
                    <a:cubicBezTo>
                      <a:pt x="1200055" y="299127"/>
                      <a:pt x="1246804" y="334821"/>
                      <a:pt x="1286346" y="377149"/>
                    </a:cubicBezTo>
                    <a:lnTo>
                      <a:pt x="1470353" y="331395"/>
                    </a:lnTo>
                    <a:lnTo>
                      <a:pt x="1588305" y="553229"/>
                    </a:lnTo>
                    <a:lnTo>
                      <a:pt x="1457194" y="671432"/>
                    </a:lnTo>
                    <a:cubicBezTo>
                      <a:pt x="1473630" y="731297"/>
                      <a:pt x="1481376" y="793983"/>
                      <a:pt x="1478595" y="857704"/>
                    </a:cubicBezTo>
                    <a:lnTo>
                      <a:pt x="1642362" y="948616"/>
                    </a:lnTo>
                    <a:lnTo>
                      <a:pt x="1577335" y="1191298"/>
                    </a:lnTo>
                    <a:lnTo>
                      <a:pt x="1378614" y="1187955"/>
                    </a:lnTo>
                    <a:cubicBezTo>
                      <a:pt x="1353489" y="1229936"/>
                      <a:pt x="1323048" y="1267799"/>
                      <a:pt x="1288939" y="1301599"/>
                    </a:cubicBezTo>
                    <a:lnTo>
                      <a:pt x="1354201" y="1471932"/>
                    </a:lnTo>
                    <a:lnTo>
                      <a:pt x="1148396" y="1616039"/>
                    </a:lnTo>
                    <a:lnTo>
                      <a:pt x="992294" y="1480516"/>
                    </a:lnTo>
                    <a:lnTo>
                      <a:pt x="1011291" y="1467215"/>
                    </a:lnTo>
                    <a:cubicBezTo>
                      <a:pt x="951500" y="1486565"/>
                      <a:pt x="888271" y="1495869"/>
                      <a:pt x="823805" y="1495510"/>
                    </a:cubicBezTo>
                    <a:lnTo>
                      <a:pt x="729193" y="1665940"/>
                    </a:lnTo>
                    <a:lnTo>
                      <a:pt x="486511" y="1600914"/>
                    </a:lnTo>
                    <a:lnTo>
                      <a:pt x="489790" y="1406012"/>
                    </a:lnTo>
                    <a:cubicBezTo>
                      <a:pt x="438364" y="1376702"/>
                      <a:pt x="391917" y="1340859"/>
                      <a:pt x="352658" y="1298452"/>
                    </a:cubicBezTo>
                    <a:lnTo>
                      <a:pt x="355803" y="1305197"/>
                    </a:lnTo>
                    <a:lnTo>
                      <a:pt x="152856" y="1344512"/>
                    </a:lnTo>
                    <a:lnTo>
                      <a:pt x="46675" y="1116809"/>
                    </a:lnTo>
                    <a:lnTo>
                      <a:pt x="183929" y="1005520"/>
                    </a:lnTo>
                    <a:cubicBezTo>
                      <a:pt x="169279" y="951824"/>
                      <a:pt x="161626" y="895865"/>
                      <a:pt x="161615" y="838915"/>
                    </a:cubicBezTo>
                    <a:lnTo>
                      <a:pt x="0" y="749197"/>
                    </a:lnTo>
                    <a:lnTo>
                      <a:pt x="65026" y="506515"/>
                    </a:lnTo>
                    <a:lnTo>
                      <a:pt x="250227" y="509630"/>
                    </a:lnTo>
                    <a:cubicBezTo>
                      <a:pt x="275353" y="465291"/>
                      <a:pt x="305693" y="424864"/>
                      <a:pt x="340015" y="388679"/>
                    </a:cubicBezTo>
                    <a:lnTo>
                      <a:pt x="277984" y="197357"/>
                    </a:lnTo>
                    <a:lnTo>
                      <a:pt x="491050" y="64219"/>
                    </a:lnTo>
                    <a:lnTo>
                      <a:pt x="639843" y="207726"/>
                    </a:lnTo>
                    <a:lnTo>
                      <a:pt x="638348" y="208660"/>
                    </a:lnTo>
                    <a:cubicBezTo>
                      <a:pt x="696840" y="190256"/>
                      <a:pt x="758594" y="181748"/>
                      <a:pt x="821488" y="182440"/>
                    </a:cubicBezTo>
                    <a:lnTo>
                      <a:pt x="815140" y="180739"/>
                    </a:lnTo>
                    <a:lnTo>
                      <a:pt x="91547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21" name="Oval 21">
                <a:extLst>
                  <a:ext uri="{FF2B5EF4-FFF2-40B4-BE49-F238E27FC236}">
                    <a16:creationId xmlns:a16="http://schemas.microsoft.com/office/drawing/2014/main" id="{7A72D51F-AE89-4C4E-8D5E-21B64256F05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920246" y="1755731"/>
                <a:ext cx="134128" cy="135249"/>
              </a:xfrm>
              <a:custGeom>
                <a:avLst/>
                <a:gdLst/>
                <a:ahLst/>
                <a:cxnLst/>
                <a:rect l="l" t="t" r="r" b="b"/>
                <a:pathLst>
                  <a:path w="1652142" h="1665940">
                    <a:moveTo>
                      <a:pt x="898689" y="548008"/>
                    </a:moveTo>
                    <a:cubicBezTo>
                      <a:pt x="737950" y="504938"/>
                      <a:pt x="572731" y="600328"/>
                      <a:pt x="529661" y="761066"/>
                    </a:cubicBezTo>
                    <a:cubicBezTo>
                      <a:pt x="486591" y="921805"/>
                      <a:pt x="581980" y="1087025"/>
                      <a:pt x="742719" y="1130094"/>
                    </a:cubicBezTo>
                    <a:cubicBezTo>
                      <a:pt x="903458" y="1173164"/>
                      <a:pt x="1068677" y="1077775"/>
                      <a:pt x="1111747" y="917036"/>
                    </a:cubicBezTo>
                    <a:cubicBezTo>
                      <a:pt x="1154817" y="756297"/>
                      <a:pt x="1059428" y="591077"/>
                      <a:pt x="898689" y="548008"/>
                    </a:cubicBezTo>
                    <a:close/>
                    <a:moveTo>
                      <a:pt x="952303" y="347916"/>
                    </a:moveTo>
                    <a:cubicBezTo>
                      <a:pt x="1223549" y="420596"/>
                      <a:pt x="1384519" y="699404"/>
                      <a:pt x="1311839" y="970650"/>
                    </a:cubicBezTo>
                    <a:cubicBezTo>
                      <a:pt x="1239159" y="1241896"/>
                      <a:pt x="960351" y="1402866"/>
                      <a:pt x="689105" y="1330186"/>
                    </a:cubicBezTo>
                    <a:cubicBezTo>
                      <a:pt x="417859" y="1257506"/>
                      <a:pt x="256889" y="978698"/>
                      <a:pt x="329569" y="707451"/>
                    </a:cubicBezTo>
                    <a:cubicBezTo>
                      <a:pt x="402249" y="436205"/>
                      <a:pt x="681057" y="275235"/>
                      <a:pt x="952303" y="347916"/>
                    </a:cubicBezTo>
                    <a:close/>
                    <a:moveTo>
                      <a:pt x="971799" y="275155"/>
                    </a:moveTo>
                    <a:cubicBezTo>
                      <a:pt x="660368" y="191707"/>
                      <a:pt x="340256" y="376524"/>
                      <a:pt x="256808" y="687955"/>
                    </a:cubicBezTo>
                    <a:cubicBezTo>
                      <a:pt x="173361" y="999387"/>
                      <a:pt x="358178" y="1319499"/>
                      <a:pt x="669609" y="1402947"/>
                    </a:cubicBezTo>
                    <a:cubicBezTo>
                      <a:pt x="981040" y="1486395"/>
                      <a:pt x="1301152" y="1301577"/>
                      <a:pt x="1384600" y="990146"/>
                    </a:cubicBezTo>
                    <a:cubicBezTo>
                      <a:pt x="1468047" y="678715"/>
                      <a:pt x="1283230" y="358603"/>
                      <a:pt x="971799" y="275155"/>
                    </a:cubicBezTo>
                    <a:close/>
                    <a:moveTo>
                      <a:pt x="1652142" y="394531"/>
                    </a:moveTo>
                    <a:lnTo>
                      <a:pt x="1649662" y="403784"/>
                    </a:lnTo>
                    <a:lnTo>
                      <a:pt x="1647140" y="399895"/>
                    </a:lnTo>
                    <a:close/>
                    <a:moveTo>
                      <a:pt x="1158157" y="65026"/>
                    </a:moveTo>
                    <a:lnTo>
                      <a:pt x="1154679" y="271718"/>
                    </a:lnTo>
                    <a:lnTo>
                      <a:pt x="1148331" y="270017"/>
                    </a:lnTo>
                    <a:cubicBezTo>
                      <a:pt x="1200055" y="299127"/>
                      <a:pt x="1246804" y="334821"/>
                      <a:pt x="1286346" y="377149"/>
                    </a:cubicBezTo>
                    <a:lnTo>
                      <a:pt x="1470353" y="331395"/>
                    </a:lnTo>
                    <a:lnTo>
                      <a:pt x="1588305" y="553229"/>
                    </a:lnTo>
                    <a:lnTo>
                      <a:pt x="1457194" y="671432"/>
                    </a:lnTo>
                    <a:cubicBezTo>
                      <a:pt x="1473630" y="731297"/>
                      <a:pt x="1481376" y="793983"/>
                      <a:pt x="1478595" y="857704"/>
                    </a:cubicBezTo>
                    <a:lnTo>
                      <a:pt x="1642362" y="948616"/>
                    </a:lnTo>
                    <a:lnTo>
                      <a:pt x="1577335" y="1191298"/>
                    </a:lnTo>
                    <a:lnTo>
                      <a:pt x="1378614" y="1187955"/>
                    </a:lnTo>
                    <a:cubicBezTo>
                      <a:pt x="1353489" y="1229936"/>
                      <a:pt x="1323048" y="1267799"/>
                      <a:pt x="1288939" y="1301599"/>
                    </a:cubicBezTo>
                    <a:lnTo>
                      <a:pt x="1354201" y="1471932"/>
                    </a:lnTo>
                    <a:lnTo>
                      <a:pt x="1148396" y="1616039"/>
                    </a:lnTo>
                    <a:lnTo>
                      <a:pt x="992294" y="1480516"/>
                    </a:lnTo>
                    <a:lnTo>
                      <a:pt x="1011291" y="1467215"/>
                    </a:lnTo>
                    <a:cubicBezTo>
                      <a:pt x="951500" y="1486565"/>
                      <a:pt x="888271" y="1495869"/>
                      <a:pt x="823805" y="1495510"/>
                    </a:cubicBezTo>
                    <a:lnTo>
                      <a:pt x="729193" y="1665940"/>
                    </a:lnTo>
                    <a:lnTo>
                      <a:pt x="486511" y="1600914"/>
                    </a:lnTo>
                    <a:lnTo>
                      <a:pt x="489790" y="1406012"/>
                    </a:lnTo>
                    <a:cubicBezTo>
                      <a:pt x="438364" y="1376702"/>
                      <a:pt x="391917" y="1340859"/>
                      <a:pt x="352658" y="1298452"/>
                    </a:cubicBezTo>
                    <a:lnTo>
                      <a:pt x="355803" y="1305197"/>
                    </a:lnTo>
                    <a:lnTo>
                      <a:pt x="152856" y="1344512"/>
                    </a:lnTo>
                    <a:lnTo>
                      <a:pt x="46675" y="1116809"/>
                    </a:lnTo>
                    <a:lnTo>
                      <a:pt x="183929" y="1005520"/>
                    </a:lnTo>
                    <a:cubicBezTo>
                      <a:pt x="169279" y="951824"/>
                      <a:pt x="161626" y="895865"/>
                      <a:pt x="161615" y="838915"/>
                    </a:cubicBezTo>
                    <a:lnTo>
                      <a:pt x="0" y="749197"/>
                    </a:lnTo>
                    <a:lnTo>
                      <a:pt x="65026" y="506515"/>
                    </a:lnTo>
                    <a:lnTo>
                      <a:pt x="250227" y="509630"/>
                    </a:lnTo>
                    <a:cubicBezTo>
                      <a:pt x="275353" y="465291"/>
                      <a:pt x="305693" y="424864"/>
                      <a:pt x="340015" y="388679"/>
                    </a:cubicBezTo>
                    <a:lnTo>
                      <a:pt x="277984" y="197357"/>
                    </a:lnTo>
                    <a:lnTo>
                      <a:pt x="491050" y="64219"/>
                    </a:lnTo>
                    <a:lnTo>
                      <a:pt x="639843" y="207726"/>
                    </a:lnTo>
                    <a:lnTo>
                      <a:pt x="638348" y="208660"/>
                    </a:lnTo>
                    <a:cubicBezTo>
                      <a:pt x="696840" y="190256"/>
                      <a:pt x="758594" y="181748"/>
                      <a:pt x="821488" y="182440"/>
                    </a:cubicBezTo>
                    <a:lnTo>
                      <a:pt x="815140" y="180739"/>
                    </a:lnTo>
                    <a:lnTo>
                      <a:pt x="91547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22" name="Oval 21">
                <a:extLst>
                  <a:ext uri="{FF2B5EF4-FFF2-40B4-BE49-F238E27FC236}">
                    <a16:creationId xmlns:a16="http://schemas.microsoft.com/office/drawing/2014/main" id="{9A36F2C4-47D0-45F7-B178-3E9B9709C10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69089" y="1901516"/>
                <a:ext cx="98975" cy="99802"/>
              </a:xfrm>
              <a:custGeom>
                <a:avLst/>
                <a:gdLst/>
                <a:ahLst/>
                <a:cxnLst/>
                <a:rect l="l" t="t" r="r" b="b"/>
                <a:pathLst>
                  <a:path w="1652142" h="1665940">
                    <a:moveTo>
                      <a:pt x="898689" y="548008"/>
                    </a:moveTo>
                    <a:cubicBezTo>
                      <a:pt x="737950" y="504938"/>
                      <a:pt x="572731" y="600328"/>
                      <a:pt x="529661" y="761066"/>
                    </a:cubicBezTo>
                    <a:cubicBezTo>
                      <a:pt x="486591" y="921805"/>
                      <a:pt x="581980" y="1087025"/>
                      <a:pt x="742719" y="1130094"/>
                    </a:cubicBezTo>
                    <a:cubicBezTo>
                      <a:pt x="903458" y="1173164"/>
                      <a:pt x="1068677" y="1077775"/>
                      <a:pt x="1111747" y="917036"/>
                    </a:cubicBezTo>
                    <a:cubicBezTo>
                      <a:pt x="1154817" y="756297"/>
                      <a:pt x="1059428" y="591077"/>
                      <a:pt x="898689" y="548008"/>
                    </a:cubicBezTo>
                    <a:close/>
                    <a:moveTo>
                      <a:pt x="952303" y="347916"/>
                    </a:moveTo>
                    <a:cubicBezTo>
                      <a:pt x="1223549" y="420596"/>
                      <a:pt x="1384519" y="699404"/>
                      <a:pt x="1311839" y="970650"/>
                    </a:cubicBezTo>
                    <a:cubicBezTo>
                      <a:pt x="1239159" y="1241896"/>
                      <a:pt x="960351" y="1402866"/>
                      <a:pt x="689105" y="1330186"/>
                    </a:cubicBezTo>
                    <a:cubicBezTo>
                      <a:pt x="417859" y="1257506"/>
                      <a:pt x="256889" y="978698"/>
                      <a:pt x="329569" y="707451"/>
                    </a:cubicBezTo>
                    <a:cubicBezTo>
                      <a:pt x="402249" y="436205"/>
                      <a:pt x="681057" y="275235"/>
                      <a:pt x="952303" y="347916"/>
                    </a:cubicBezTo>
                    <a:close/>
                    <a:moveTo>
                      <a:pt x="971799" y="275155"/>
                    </a:moveTo>
                    <a:cubicBezTo>
                      <a:pt x="660368" y="191707"/>
                      <a:pt x="340256" y="376524"/>
                      <a:pt x="256808" y="687955"/>
                    </a:cubicBezTo>
                    <a:cubicBezTo>
                      <a:pt x="173361" y="999387"/>
                      <a:pt x="358178" y="1319499"/>
                      <a:pt x="669609" y="1402947"/>
                    </a:cubicBezTo>
                    <a:cubicBezTo>
                      <a:pt x="981040" y="1486395"/>
                      <a:pt x="1301152" y="1301577"/>
                      <a:pt x="1384600" y="990146"/>
                    </a:cubicBezTo>
                    <a:cubicBezTo>
                      <a:pt x="1468047" y="678715"/>
                      <a:pt x="1283230" y="358603"/>
                      <a:pt x="971799" y="275155"/>
                    </a:cubicBezTo>
                    <a:close/>
                    <a:moveTo>
                      <a:pt x="1652142" y="394531"/>
                    </a:moveTo>
                    <a:lnTo>
                      <a:pt x="1649662" y="403784"/>
                    </a:lnTo>
                    <a:lnTo>
                      <a:pt x="1647140" y="399895"/>
                    </a:lnTo>
                    <a:close/>
                    <a:moveTo>
                      <a:pt x="1158157" y="65026"/>
                    </a:moveTo>
                    <a:lnTo>
                      <a:pt x="1154679" y="271718"/>
                    </a:lnTo>
                    <a:lnTo>
                      <a:pt x="1148331" y="270017"/>
                    </a:lnTo>
                    <a:cubicBezTo>
                      <a:pt x="1200055" y="299127"/>
                      <a:pt x="1246804" y="334821"/>
                      <a:pt x="1286346" y="377149"/>
                    </a:cubicBezTo>
                    <a:lnTo>
                      <a:pt x="1470353" y="331395"/>
                    </a:lnTo>
                    <a:lnTo>
                      <a:pt x="1588305" y="553229"/>
                    </a:lnTo>
                    <a:lnTo>
                      <a:pt x="1457194" y="671432"/>
                    </a:lnTo>
                    <a:cubicBezTo>
                      <a:pt x="1473630" y="731297"/>
                      <a:pt x="1481376" y="793983"/>
                      <a:pt x="1478595" y="857704"/>
                    </a:cubicBezTo>
                    <a:lnTo>
                      <a:pt x="1642362" y="948616"/>
                    </a:lnTo>
                    <a:lnTo>
                      <a:pt x="1577335" y="1191298"/>
                    </a:lnTo>
                    <a:lnTo>
                      <a:pt x="1378614" y="1187955"/>
                    </a:lnTo>
                    <a:cubicBezTo>
                      <a:pt x="1353489" y="1229936"/>
                      <a:pt x="1323048" y="1267799"/>
                      <a:pt x="1288939" y="1301599"/>
                    </a:cubicBezTo>
                    <a:lnTo>
                      <a:pt x="1354201" y="1471932"/>
                    </a:lnTo>
                    <a:lnTo>
                      <a:pt x="1148396" y="1616039"/>
                    </a:lnTo>
                    <a:lnTo>
                      <a:pt x="992294" y="1480516"/>
                    </a:lnTo>
                    <a:lnTo>
                      <a:pt x="1011291" y="1467215"/>
                    </a:lnTo>
                    <a:cubicBezTo>
                      <a:pt x="951500" y="1486565"/>
                      <a:pt x="888271" y="1495869"/>
                      <a:pt x="823805" y="1495510"/>
                    </a:cubicBezTo>
                    <a:lnTo>
                      <a:pt x="729193" y="1665940"/>
                    </a:lnTo>
                    <a:lnTo>
                      <a:pt x="486511" y="1600914"/>
                    </a:lnTo>
                    <a:lnTo>
                      <a:pt x="489790" y="1406012"/>
                    </a:lnTo>
                    <a:cubicBezTo>
                      <a:pt x="438364" y="1376702"/>
                      <a:pt x="391917" y="1340859"/>
                      <a:pt x="352658" y="1298452"/>
                    </a:cubicBezTo>
                    <a:lnTo>
                      <a:pt x="355803" y="1305197"/>
                    </a:lnTo>
                    <a:lnTo>
                      <a:pt x="152856" y="1344512"/>
                    </a:lnTo>
                    <a:lnTo>
                      <a:pt x="46675" y="1116809"/>
                    </a:lnTo>
                    <a:lnTo>
                      <a:pt x="183929" y="1005520"/>
                    </a:lnTo>
                    <a:cubicBezTo>
                      <a:pt x="169279" y="951824"/>
                      <a:pt x="161626" y="895865"/>
                      <a:pt x="161615" y="838915"/>
                    </a:cubicBezTo>
                    <a:lnTo>
                      <a:pt x="0" y="749197"/>
                    </a:lnTo>
                    <a:lnTo>
                      <a:pt x="65026" y="506515"/>
                    </a:lnTo>
                    <a:lnTo>
                      <a:pt x="250227" y="509630"/>
                    </a:lnTo>
                    <a:cubicBezTo>
                      <a:pt x="275353" y="465291"/>
                      <a:pt x="305693" y="424864"/>
                      <a:pt x="340015" y="388679"/>
                    </a:cubicBezTo>
                    <a:lnTo>
                      <a:pt x="277984" y="197357"/>
                    </a:lnTo>
                    <a:lnTo>
                      <a:pt x="491050" y="64219"/>
                    </a:lnTo>
                    <a:lnTo>
                      <a:pt x="639843" y="207726"/>
                    </a:lnTo>
                    <a:lnTo>
                      <a:pt x="638348" y="208660"/>
                    </a:lnTo>
                    <a:cubicBezTo>
                      <a:pt x="696840" y="190256"/>
                      <a:pt x="758594" y="181748"/>
                      <a:pt x="821488" y="182440"/>
                    </a:cubicBezTo>
                    <a:lnTo>
                      <a:pt x="815140" y="180739"/>
                    </a:lnTo>
                    <a:lnTo>
                      <a:pt x="91547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23" name="Oval 21">
                <a:extLst>
                  <a:ext uri="{FF2B5EF4-FFF2-40B4-BE49-F238E27FC236}">
                    <a16:creationId xmlns:a16="http://schemas.microsoft.com/office/drawing/2014/main" id="{5A2F6FF0-CD58-4090-B67B-B0E470CCF23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042856" y="1699484"/>
                <a:ext cx="98975" cy="99802"/>
              </a:xfrm>
              <a:custGeom>
                <a:avLst/>
                <a:gdLst/>
                <a:ahLst/>
                <a:cxnLst/>
                <a:rect l="l" t="t" r="r" b="b"/>
                <a:pathLst>
                  <a:path w="1652142" h="1665940">
                    <a:moveTo>
                      <a:pt x="898689" y="548008"/>
                    </a:moveTo>
                    <a:cubicBezTo>
                      <a:pt x="737950" y="504938"/>
                      <a:pt x="572731" y="600328"/>
                      <a:pt x="529661" y="761066"/>
                    </a:cubicBezTo>
                    <a:cubicBezTo>
                      <a:pt x="486591" y="921805"/>
                      <a:pt x="581980" y="1087025"/>
                      <a:pt x="742719" y="1130094"/>
                    </a:cubicBezTo>
                    <a:cubicBezTo>
                      <a:pt x="903458" y="1173164"/>
                      <a:pt x="1068677" y="1077775"/>
                      <a:pt x="1111747" y="917036"/>
                    </a:cubicBezTo>
                    <a:cubicBezTo>
                      <a:pt x="1154817" y="756297"/>
                      <a:pt x="1059428" y="591077"/>
                      <a:pt x="898689" y="548008"/>
                    </a:cubicBezTo>
                    <a:close/>
                    <a:moveTo>
                      <a:pt x="952303" y="347916"/>
                    </a:moveTo>
                    <a:cubicBezTo>
                      <a:pt x="1223549" y="420596"/>
                      <a:pt x="1384519" y="699404"/>
                      <a:pt x="1311839" y="970650"/>
                    </a:cubicBezTo>
                    <a:cubicBezTo>
                      <a:pt x="1239159" y="1241896"/>
                      <a:pt x="960351" y="1402866"/>
                      <a:pt x="689105" y="1330186"/>
                    </a:cubicBezTo>
                    <a:cubicBezTo>
                      <a:pt x="417859" y="1257506"/>
                      <a:pt x="256889" y="978698"/>
                      <a:pt x="329569" y="707451"/>
                    </a:cubicBezTo>
                    <a:cubicBezTo>
                      <a:pt x="402249" y="436205"/>
                      <a:pt x="681057" y="275235"/>
                      <a:pt x="952303" y="347916"/>
                    </a:cubicBezTo>
                    <a:close/>
                    <a:moveTo>
                      <a:pt x="971799" y="275155"/>
                    </a:moveTo>
                    <a:cubicBezTo>
                      <a:pt x="660368" y="191707"/>
                      <a:pt x="340256" y="376524"/>
                      <a:pt x="256808" y="687955"/>
                    </a:cubicBezTo>
                    <a:cubicBezTo>
                      <a:pt x="173361" y="999387"/>
                      <a:pt x="358178" y="1319499"/>
                      <a:pt x="669609" y="1402947"/>
                    </a:cubicBezTo>
                    <a:cubicBezTo>
                      <a:pt x="981040" y="1486395"/>
                      <a:pt x="1301152" y="1301577"/>
                      <a:pt x="1384600" y="990146"/>
                    </a:cubicBezTo>
                    <a:cubicBezTo>
                      <a:pt x="1468047" y="678715"/>
                      <a:pt x="1283230" y="358603"/>
                      <a:pt x="971799" y="275155"/>
                    </a:cubicBezTo>
                    <a:close/>
                    <a:moveTo>
                      <a:pt x="1652142" y="394531"/>
                    </a:moveTo>
                    <a:lnTo>
                      <a:pt x="1649662" y="403784"/>
                    </a:lnTo>
                    <a:lnTo>
                      <a:pt x="1647140" y="399895"/>
                    </a:lnTo>
                    <a:close/>
                    <a:moveTo>
                      <a:pt x="1158157" y="65026"/>
                    </a:moveTo>
                    <a:lnTo>
                      <a:pt x="1154679" y="271718"/>
                    </a:lnTo>
                    <a:lnTo>
                      <a:pt x="1148331" y="270017"/>
                    </a:lnTo>
                    <a:cubicBezTo>
                      <a:pt x="1200055" y="299127"/>
                      <a:pt x="1246804" y="334821"/>
                      <a:pt x="1286346" y="377149"/>
                    </a:cubicBezTo>
                    <a:lnTo>
                      <a:pt x="1470353" y="331395"/>
                    </a:lnTo>
                    <a:lnTo>
                      <a:pt x="1588305" y="553229"/>
                    </a:lnTo>
                    <a:lnTo>
                      <a:pt x="1457194" y="671432"/>
                    </a:lnTo>
                    <a:cubicBezTo>
                      <a:pt x="1473630" y="731297"/>
                      <a:pt x="1481376" y="793983"/>
                      <a:pt x="1478595" y="857704"/>
                    </a:cubicBezTo>
                    <a:lnTo>
                      <a:pt x="1642362" y="948616"/>
                    </a:lnTo>
                    <a:lnTo>
                      <a:pt x="1577335" y="1191298"/>
                    </a:lnTo>
                    <a:lnTo>
                      <a:pt x="1378614" y="1187955"/>
                    </a:lnTo>
                    <a:cubicBezTo>
                      <a:pt x="1353489" y="1229936"/>
                      <a:pt x="1323048" y="1267799"/>
                      <a:pt x="1288939" y="1301599"/>
                    </a:cubicBezTo>
                    <a:lnTo>
                      <a:pt x="1354201" y="1471932"/>
                    </a:lnTo>
                    <a:lnTo>
                      <a:pt x="1148396" y="1616039"/>
                    </a:lnTo>
                    <a:lnTo>
                      <a:pt x="992294" y="1480516"/>
                    </a:lnTo>
                    <a:lnTo>
                      <a:pt x="1011291" y="1467215"/>
                    </a:lnTo>
                    <a:cubicBezTo>
                      <a:pt x="951500" y="1486565"/>
                      <a:pt x="888271" y="1495869"/>
                      <a:pt x="823805" y="1495510"/>
                    </a:cubicBezTo>
                    <a:lnTo>
                      <a:pt x="729193" y="1665940"/>
                    </a:lnTo>
                    <a:lnTo>
                      <a:pt x="486511" y="1600914"/>
                    </a:lnTo>
                    <a:lnTo>
                      <a:pt x="489790" y="1406012"/>
                    </a:lnTo>
                    <a:cubicBezTo>
                      <a:pt x="438364" y="1376702"/>
                      <a:pt x="391917" y="1340859"/>
                      <a:pt x="352658" y="1298452"/>
                    </a:cubicBezTo>
                    <a:lnTo>
                      <a:pt x="355803" y="1305197"/>
                    </a:lnTo>
                    <a:lnTo>
                      <a:pt x="152856" y="1344512"/>
                    </a:lnTo>
                    <a:lnTo>
                      <a:pt x="46675" y="1116809"/>
                    </a:lnTo>
                    <a:lnTo>
                      <a:pt x="183929" y="1005520"/>
                    </a:lnTo>
                    <a:cubicBezTo>
                      <a:pt x="169279" y="951824"/>
                      <a:pt x="161626" y="895865"/>
                      <a:pt x="161615" y="838915"/>
                    </a:cubicBezTo>
                    <a:lnTo>
                      <a:pt x="0" y="749197"/>
                    </a:lnTo>
                    <a:lnTo>
                      <a:pt x="65026" y="506515"/>
                    </a:lnTo>
                    <a:lnTo>
                      <a:pt x="250227" y="509630"/>
                    </a:lnTo>
                    <a:cubicBezTo>
                      <a:pt x="275353" y="465291"/>
                      <a:pt x="305693" y="424864"/>
                      <a:pt x="340015" y="388679"/>
                    </a:cubicBezTo>
                    <a:lnTo>
                      <a:pt x="277984" y="197357"/>
                    </a:lnTo>
                    <a:lnTo>
                      <a:pt x="491050" y="64219"/>
                    </a:lnTo>
                    <a:lnTo>
                      <a:pt x="639843" y="207726"/>
                    </a:lnTo>
                    <a:lnTo>
                      <a:pt x="638348" y="208660"/>
                    </a:lnTo>
                    <a:cubicBezTo>
                      <a:pt x="696840" y="190256"/>
                      <a:pt x="758594" y="181748"/>
                      <a:pt x="821488" y="182440"/>
                    </a:cubicBezTo>
                    <a:lnTo>
                      <a:pt x="815140" y="180739"/>
                    </a:lnTo>
                    <a:lnTo>
                      <a:pt x="91547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24" name="Oval 21">
                <a:extLst>
                  <a:ext uri="{FF2B5EF4-FFF2-40B4-BE49-F238E27FC236}">
                    <a16:creationId xmlns:a16="http://schemas.microsoft.com/office/drawing/2014/main" id="{18CB154E-37C9-4A02-9408-63388180D62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436404" y="1732638"/>
                <a:ext cx="152882" cy="154159"/>
              </a:xfrm>
              <a:custGeom>
                <a:avLst/>
                <a:gdLst/>
                <a:ahLst/>
                <a:cxnLst/>
                <a:rect l="l" t="t" r="r" b="b"/>
                <a:pathLst>
                  <a:path w="1652142" h="1665940">
                    <a:moveTo>
                      <a:pt x="898689" y="548008"/>
                    </a:moveTo>
                    <a:cubicBezTo>
                      <a:pt x="737950" y="504938"/>
                      <a:pt x="572731" y="600328"/>
                      <a:pt x="529661" y="761066"/>
                    </a:cubicBezTo>
                    <a:cubicBezTo>
                      <a:pt x="486591" y="921805"/>
                      <a:pt x="581980" y="1087025"/>
                      <a:pt x="742719" y="1130094"/>
                    </a:cubicBezTo>
                    <a:cubicBezTo>
                      <a:pt x="903458" y="1173164"/>
                      <a:pt x="1068677" y="1077775"/>
                      <a:pt x="1111747" y="917036"/>
                    </a:cubicBezTo>
                    <a:cubicBezTo>
                      <a:pt x="1154817" y="756297"/>
                      <a:pt x="1059428" y="591077"/>
                      <a:pt x="898689" y="548008"/>
                    </a:cubicBezTo>
                    <a:close/>
                    <a:moveTo>
                      <a:pt x="952303" y="347916"/>
                    </a:moveTo>
                    <a:cubicBezTo>
                      <a:pt x="1223549" y="420596"/>
                      <a:pt x="1384519" y="699404"/>
                      <a:pt x="1311839" y="970650"/>
                    </a:cubicBezTo>
                    <a:cubicBezTo>
                      <a:pt x="1239159" y="1241896"/>
                      <a:pt x="960351" y="1402866"/>
                      <a:pt x="689105" y="1330186"/>
                    </a:cubicBezTo>
                    <a:cubicBezTo>
                      <a:pt x="417859" y="1257506"/>
                      <a:pt x="256889" y="978698"/>
                      <a:pt x="329569" y="707451"/>
                    </a:cubicBezTo>
                    <a:cubicBezTo>
                      <a:pt x="402249" y="436205"/>
                      <a:pt x="681057" y="275235"/>
                      <a:pt x="952303" y="347916"/>
                    </a:cubicBezTo>
                    <a:close/>
                    <a:moveTo>
                      <a:pt x="971799" y="275155"/>
                    </a:moveTo>
                    <a:cubicBezTo>
                      <a:pt x="660368" y="191707"/>
                      <a:pt x="340256" y="376524"/>
                      <a:pt x="256808" y="687955"/>
                    </a:cubicBezTo>
                    <a:cubicBezTo>
                      <a:pt x="173361" y="999387"/>
                      <a:pt x="358178" y="1319499"/>
                      <a:pt x="669609" y="1402947"/>
                    </a:cubicBezTo>
                    <a:cubicBezTo>
                      <a:pt x="981040" y="1486395"/>
                      <a:pt x="1301152" y="1301577"/>
                      <a:pt x="1384600" y="990146"/>
                    </a:cubicBezTo>
                    <a:cubicBezTo>
                      <a:pt x="1468047" y="678715"/>
                      <a:pt x="1283230" y="358603"/>
                      <a:pt x="971799" y="275155"/>
                    </a:cubicBezTo>
                    <a:close/>
                    <a:moveTo>
                      <a:pt x="1652142" y="394531"/>
                    </a:moveTo>
                    <a:lnTo>
                      <a:pt x="1649662" y="403784"/>
                    </a:lnTo>
                    <a:lnTo>
                      <a:pt x="1647140" y="399895"/>
                    </a:lnTo>
                    <a:close/>
                    <a:moveTo>
                      <a:pt x="1158157" y="65026"/>
                    </a:moveTo>
                    <a:lnTo>
                      <a:pt x="1154679" y="271718"/>
                    </a:lnTo>
                    <a:lnTo>
                      <a:pt x="1148331" y="270017"/>
                    </a:lnTo>
                    <a:cubicBezTo>
                      <a:pt x="1200055" y="299127"/>
                      <a:pt x="1246804" y="334821"/>
                      <a:pt x="1286346" y="377149"/>
                    </a:cubicBezTo>
                    <a:lnTo>
                      <a:pt x="1470353" y="331395"/>
                    </a:lnTo>
                    <a:lnTo>
                      <a:pt x="1588305" y="553229"/>
                    </a:lnTo>
                    <a:lnTo>
                      <a:pt x="1457194" y="671432"/>
                    </a:lnTo>
                    <a:cubicBezTo>
                      <a:pt x="1473630" y="731297"/>
                      <a:pt x="1481376" y="793983"/>
                      <a:pt x="1478595" y="857704"/>
                    </a:cubicBezTo>
                    <a:lnTo>
                      <a:pt x="1642362" y="948616"/>
                    </a:lnTo>
                    <a:lnTo>
                      <a:pt x="1577335" y="1191298"/>
                    </a:lnTo>
                    <a:lnTo>
                      <a:pt x="1378614" y="1187955"/>
                    </a:lnTo>
                    <a:cubicBezTo>
                      <a:pt x="1353489" y="1229936"/>
                      <a:pt x="1323048" y="1267799"/>
                      <a:pt x="1288939" y="1301599"/>
                    </a:cubicBezTo>
                    <a:lnTo>
                      <a:pt x="1354201" y="1471932"/>
                    </a:lnTo>
                    <a:lnTo>
                      <a:pt x="1148396" y="1616039"/>
                    </a:lnTo>
                    <a:lnTo>
                      <a:pt x="992294" y="1480516"/>
                    </a:lnTo>
                    <a:lnTo>
                      <a:pt x="1011291" y="1467215"/>
                    </a:lnTo>
                    <a:cubicBezTo>
                      <a:pt x="951500" y="1486565"/>
                      <a:pt x="888271" y="1495869"/>
                      <a:pt x="823805" y="1495510"/>
                    </a:cubicBezTo>
                    <a:lnTo>
                      <a:pt x="729193" y="1665940"/>
                    </a:lnTo>
                    <a:lnTo>
                      <a:pt x="486511" y="1600914"/>
                    </a:lnTo>
                    <a:lnTo>
                      <a:pt x="489790" y="1406012"/>
                    </a:lnTo>
                    <a:cubicBezTo>
                      <a:pt x="438364" y="1376702"/>
                      <a:pt x="391917" y="1340859"/>
                      <a:pt x="352658" y="1298452"/>
                    </a:cubicBezTo>
                    <a:lnTo>
                      <a:pt x="355803" y="1305197"/>
                    </a:lnTo>
                    <a:lnTo>
                      <a:pt x="152856" y="1344512"/>
                    </a:lnTo>
                    <a:lnTo>
                      <a:pt x="46675" y="1116809"/>
                    </a:lnTo>
                    <a:lnTo>
                      <a:pt x="183929" y="1005520"/>
                    </a:lnTo>
                    <a:cubicBezTo>
                      <a:pt x="169279" y="951824"/>
                      <a:pt x="161626" y="895865"/>
                      <a:pt x="161615" y="838915"/>
                    </a:cubicBezTo>
                    <a:lnTo>
                      <a:pt x="0" y="749197"/>
                    </a:lnTo>
                    <a:lnTo>
                      <a:pt x="65026" y="506515"/>
                    </a:lnTo>
                    <a:lnTo>
                      <a:pt x="250227" y="509630"/>
                    </a:lnTo>
                    <a:cubicBezTo>
                      <a:pt x="275353" y="465291"/>
                      <a:pt x="305693" y="424864"/>
                      <a:pt x="340015" y="388679"/>
                    </a:cubicBezTo>
                    <a:lnTo>
                      <a:pt x="277984" y="197357"/>
                    </a:lnTo>
                    <a:lnTo>
                      <a:pt x="491050" y="64219"/>
                    </a:lnTo>
                    <a:lnTo>
                      <a:pt x="639843" y="207726"/>
                    </a:lnTo>
                    <a:lnTo>
                      <a:pt x="638348" y="208660"/>
                    </a:lnTo>
                    <a:cubicBezTo>
                      <a:pt x="696840" y="190256"/>
                      <a:pt x="758594" y="181748"/>
                      <a:pt x="821488" y="182440"/>
                    </a:cubicBezTo>
                    <a:lnTo>
                      <a:pt x="815140" y="180739"/>
                    </a:lnTo>
                    <a:lnTo>
                      <a:pt x="91547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25" name="Oval 21">
                <a:extLst>
                  <a:ext uri="{FF2B5EF4-FFF2-40B4-BE49-F238E27FC236}">
                    <a16:creationId xmlns:a16="http://schemas.microsoft.com/office/drawing/2014/main" id="{AAA4F6BD-EEA7-4484-88B4-E4871065734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099216" y="1600868"/>
                <a:ext cx="66122" cy="66674"/>
              </a:xfrm>
              <a:custGeom>
                <a:avLst/>
                <a:gdLst/>
                <a:ahLst/>
                <a:cxnLst/>
                <a:rect l="l" t="t" r="r" b="b"/>
                <a:pathLst>
                  <a:path w="1652142" h="1665940">
                    <a:moveTo>
                      <a:pt x="898689" y="548008"/>
                    </a:moveTo>
                    <a:cubicBezTo>
                      <a:pt x="737950" y="504938"/>
                      <a:pt x="572731" y="600328"/>
                      <a:pt x="529661" y="761066"/>
                    </a:cubicBezTo>
                    <a:cubicBezTo>
                      <a:pt x="486591" y="921805"/>
                      <a:pt x="581980" y="1087025"/>
                      <a:pt x="742719" y="1130094"/>
                    </a:cubicBezTo>
                    <a:cubicBezTo>
                      <a:pt x="903458" y="1173164"/>
                      <a:pt x="1068677" y="1077775"/>
                      <a:pt x="1111747" y="917036"/>
                    </a:cubicBezTo>
                    <a:cubicBezTo>
                      <a:pt x="1154817" y="756297"/>
                      <a:pt x="1059428" y="591077"/>
                      <a:pt x="898689" y="548008"/>
                    </a:cubicBezTo>
                    <a:close/>
                    <a:moveTo>
                      <a:pt x="952303" y="347916"/>
                    </a:moveTo>
                    <a:cubicBezTo>
                      <a:pt x="1223549" y="420596"/>
                      <a:pt x="1384519" y="699404"/>
                      <a:pt x="1311839" y="970650"/>
                    </a:cubicBezTo>
                    <a:cubicBezTo>
                      <a:pt x="1239159" y="1241896"/>
                      <a:pt x="960351" y="1402866"/>
                      <a:pt x="689105" y="1330186"/>
                    </a:cubicBezTo>
                    <a:cubicBezTo>
                      <a:pt x="417859" y="1257506"/>
                      <a:pt x="256889" y="978698"/>
                      <a:pt x="329569" y="707451"/>
                    </a:cubicBezTo>
                    <a:cubicBezTo>
                      <a:pt x="402249" y="436205"/>
                      <a:pt x="681057" y="275235"/>
                      <a:pt x="952303" y="347916"/>
                    </a:cubicBezTo>
                    <a:close/>
                    <a:moveTo>
                      <a:pt x="971799" y="275155"/>
                    </a:moveTo>
                    <a:cubicBezTo>
                      <a:pt x="660368" y="191707"/>
                      <a:pt x="340256" y="376524"/>
                      <a:pt x="256808" y="687955"/>
                    </a:cubicBezTo>
                    <a:cubicBezTo>
                      <a:pt x="173361" y="999387"/>
                      <a:pt x="358178" y="1319499"/>
                      <a:pt x="669609" y="1402947"/>
                    </a:cubicBezTo>
                    <a:cubicBezTo>
                      <a:pt x="981040" y="1486395"/>
                      <a:pt x="1301152" y="1301577"/>
                      <a:pt x="1384600" y="990146"/>
                    </a:cubicBezTo>
                    <a:cubicBezTo>
                      <a:pt x="1468047" y="678715"/>
                      <a:pt x="1283230" y="358603"/>
                      <a:pt x="971799" y="275155"/>
                    </a:cubicBezTo>
                    <a:close/>
                    <a:moveTo>
                      <a:pt x="1652142" y="394531"/>
                    </a:moveTo>
                    <a:lnTo>
                      <a:pt x="1649662" y="403784"/>
                    </a:lnTo>
                    <a:lnTo>
                      <a:pt x="1647140" y="399895"/>
                    </a:lnTo>
                    <a:close/>
                    <a:moveTo>
                      <a:pt x="1158157" y="65026"/>
                    </a:moveTo>
                    <a:lnTo>
                      <a:pt x="1154679" y="271718"/>
                    </a:lnTo>
                    <a:lnTo>
                      <a:pt x="1148331" y="270017"/>
                    </a:lnTo>
                    <a:cubicBezTo>
                      <a:pt x="1200055" y="299127"/>
                      <a:pt x="1246804" y="334821"/>
                      <a:pt x="1286346" y="377149"/>
                    </a:cubicBezTo>
                    <a:lnTo>
                      <a:pt x="1470353" y="331395"/>
                    </a:lnTo>
                    <a:lnTo>
                      <a:pt x="1588305" y="553229"/>
                    </a:lnTo>
                    <a:lnTo>
                      <a:pt x="1457194" y="671432"/>
                    </a:lnTo>
                    <a:cubicBezTo>
                      <a:pt x="1473630" y="731297"/>
                      <a:pt x="1481376" y="793983"/>
                      <a:pt x="1478595" y="857704"/>
                    </a:cubicBezTo>
                    <a:lnTo>
                      <a:pt x="1642362" y="948616"/>
                    </a:lnTo>
                    <a:lnTo>
                      <a:pt x="1577335" y="1191298"/>
                    </a:lnTo>
                    <a:lnTo>
                      <a:pt x="1378614" y="1187955"/>
                    </a:lnTo>
                    <a:cubicBezTo>
                      <a:pt x="1353489" y="1229936"/>
                      <a:pt x="1323048" y="1267799"/>
                      <a:pt x="1288939" y="1301599"/>
                    </a:cubicBezTo>
                    <a:lnTo>
                      <a:pt x="1354201" y="1471932"/>
                    </a:lnTo>
                    <a:lnTo>
                      <a:pt x="1148396" y="1616039"/>
                    </a:lnTo>
                    <a:lnTo>
                      <a:pt x="992294" y="1480516"/>
                    </a:lnTo>
                    <a:lnTo>
                      <a:pt x="1011291" y="1467215"/>
                    </a:lnTo>
                    <a:cubicBezTo>
                      <a:pt x="951500" y="1486565"/>
                      <a:pt x="888271" y="1495869"/>
                      <a:pt x="823805" y="1495510"/>
                    </a:cubicBezTo>
                    <a:lnTo>
                      <a:pt x="729193" y="1665940"/>
                    </a:lnTo>
                    <a:lnTo>
                      <a:pt x="486511" y="1600914"/>
                    </a:lnTo>
                    <a:lnTo>
                      <a:pt x="489790" y="1406012"/>
                    </a:lnTo>
                    <a:cubicBezTo>
                      <a:pt x="438364" y="1376702"/>
                      <a:pt x="391917" y="1340859"/>
                      <a:pt x="352658" y="1298452"/>
                    </a:cubicBezTo>
                    <a:lnTo>
                      <a:pt x="355803" y="1305197"/>
                    </a:lnTo>
                    <a:lnTo>
                      <a:pt x="152856" y="1344512"/>
                    </a:lnTo>
                    <a:lnTo>
                      <a:pt x="46675" y="1116809"/>
                    </a:lnTo>
                    <a:lnTo>
                      <a:pt x="183929" y="1005520"/>
                    </a:lnTo>
                    <a:cubicBezTo>
                      <a:pt x="169279" y="951824"/>
                      <a:pt x="161626" y="895865"/>
                      <a:pt x="161615" y="838915"/>
                    </a:cubicBezTo>
                    <a:lnTo>
                      <a:pt x="0" y="749197"/>
                    </a:lnTo>
                    <a:lnTo>
                      <a:pt x="65026" y="506515"/>
                    </a:lnTo>
                    <a:lnTo>
                      <a:pt x="250227" y="509630"/>
                    </a:lnTo>
                    <a:cubicBezTo>
                      <a:pt x="275353" y="465291"/>
                      <a:pt x="305693" y="424864"/>
                      <a:pt x="340015" y="388679"/>
                    </a:cubicBezTo>
                    <a:lnTo>
                      <a:pt x="277984" y="197357"/>
                    </a:lnTo>
                    <a:lnTo>
                      <a:pt x="491050" y="64219"/>
                    </a:lnTo>
                    <a:lnTo>
                      <a:pt x="639843" y="207726"/>
                    </a:lnTo>
                    <a:lnTo>
                      <a:pt x="638348" y="208660"/>
                    </a:lnTo>
                    <a:cubicBezTo>
                      <a:pt x="696840" y="190256"/>
                      <a:pt x="758594" y="181748"/>
                      <a:pt x="821488" y="182440"/>
                    </a:cubicBezTo>
                    <a:lnTo>
                      <a:pt x="815140" y="180739"/>
                    </a:lnTo>
                    <a:lnTo>
                      <a:pt x="91547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26" name="Oval 21">
                <a:extLst>
                  <a:ext uri="{FF2B5EF4-FFF2-40B4-BE49-F238E27FC236}">
                    <a16:creationId xmlns:a16="http://schemas.microsoft.com/office/drawing/2014/main" id="{2AD65A60-E0C5-45E3-9369-0C8CDB00C98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264289" y="1954875"/>
                <a:ext cx="66122" cy="66674"/>
              </a:xfrm>
              <a:custGeom>
                <a:avLst/>
                <a:gdLst/>
                <a:ahLst/>
                <a:cxnLst/>
                <a:rect l="l" t="t" r="r" b="b"/>
                <a:pathLst>
                  <a:path w="1652142" h="1665940">
                    <a:moveTo>
                      <a:pt x="898689" y="548008"/>
                    </a:moveTo>
                    <a:cubicBezTo>
                      <a:pt x="737950" y="504938"/>
                      <a:pt x="572731" y="600328"/>
                      <a:pt x="529661" y="761066"/>
                    </a:cubicBezTo>
                    <a:cubicBezTo>
                      <a:pt x="486591" y="921805"/>
                      <a:pt x="581980" y="1087025"/>
                      <a:pt x="742719" y="1130094"/>
                    </a:cubicBezTo>
                    <a:cubicBezTo>
                      <a:pt x="903458" y="1173164"/>
                      <a:pt x="1068677" y="1077775"/>
                      <a:pt x="1111747" y="917036"/>
                    </a:cubicBezTo>
                    <a:cubicBezTo>
                      <a:pt x="1154817" y="756297"/>
                      <a:pt x="1059428" y="591077"/>
                      <a:pt x="898689" y="548008"/>
                    </a:cubicBezTo>
                    <a:close/>
                    <a:moveTo>
                      <a:pt x="952303" y="347916"/>
                    </a:moveTo>
                    <a:cubicBezTo>
                      <a:pt x="1223549" y="420596"/>
                      <a:pt x="1384519" y="699404"/>
                      <a:pt x="1311839" y="970650"/>
                    </a:cubicBezTo>
                    <a:cubicBezTo>
                      <a:pt x="1239159" y="1241896"/>
                      <a:pt x="960351" y="1402866"/>
                      <a:pt x="689105" y="1330186"/>
                    </a:cubicBezTo>
                    <a:cubicBezTo>
                      <a:pt x="417859" y="1257506"/>
                      <a:pt x="256889" y="978698"/>
                      <a:pt x="329569" y="707451"/>
                    </a:cubicBezTo>
                    <a:cubicBezTo>
                      <a:pt x="402249" y="436205"/>
                      <a:pt x="681057" y="275235"/>
                      <a:pt x="952303" y="347916"/>
                    </a:cubicBezTo>
                    <a:close/>
                    <a:moveTo>
                      <a:pt x="971799" y="275155"/>
                    </a:moveTo>
                    <a:cubicBezTo>
                      <a:pt x="660368" y="191707"/>
                      <a:pt x="340256" y="376524"/>
                      <a:pt x="256808" y="687955"/>
                    </a:cubicBezTo>
                    <a:cubicBezTo>
                      <a:pt x="173361" y="999387"/>
                      <a:pt x="358178" y="1319499"/>
                      <a:pt x="669609" y="1402947"/>
                    </a:cubicBezTo>
                    <a:cubicBezTo>
                      <a:pt x="981040" y="1486395"/>
                      <a:pt x="1301152" y="1301577"/>
                      <a:pt x="1384600" y="990146"/>
                    </a:cubicBezTo>
                    <a:cubicBezTo>
                      <a:pt x="1468047" y="678715"/>
                      <a:pt x="1283230" y="358603"/>
                      <a:pt x="971799" y="275155"/>
                    </a:cubicBezTo>
                    <a:close/>
                    <a:moveTo>
                      <a:pt x="1652142" y="394531"/>
                    </a:moveTo>
                    <a:lnTo>
                      <a:pt x="1649662" y="403784"/>
                    </a:lnTo>
                    <a:lnTo>
                      <a:pt x="1647140" y="399895"/>
                    </a:lnTo>
                    <a:close/>
                    <a:moveTo>
                      <a:pt x="1158157" y="65026"/>
                    </a:moveTo>
                    <a:lnTo>
                      <a:pt x="1154679" y="271718"/>
                    </a:lnTo>
                    <a:lnTo>
                      <a:pt x="1148331" y="270017"/>
                    </a:lnTo>
                    <a:cubicBezTo>
                      <a:pt x="1200055" y="299127"/>
                      <a:pt x="1246804" y="334821"/>
                      <a:pt x="1286346" y="377149"/>
                    </a:cubicBezTo>
                    <a:lnTo>
                      <a:pt x="1470353" y="331395"/>
                    </a:lnTo>
                    <a:lnTo>
                      <a:pt x="1588305" y="553229"/>
                    </a:lnTo>
                    <a:lnTo>
                      <a:pt x="1457194" y="671432"/>
                    </a:lnTo>
                    <a:cubicBezTo>
                      <a:pt x="1473630" y="731297"/>
                      <a:pt x="1481376" y="793983"/>
                      <a:pt x="1478595" y="857704"/>
                    </a:cubicBezTo>
                    <a:lnTo>
                      <a:pt x="1642362" y="948616"/>
                    </a:lnTo>
                    <a:lnTo>
                      <a:pt x="1577335" y="1191298"/>
                    </a:lnTo>
                    <a:lnTo>
                      <a:pt x="1378614" y="1187955"/>
                    </a:lnTo>
                    <a:cubicBezTo>
                      <a:pt x="1353489" y="1229936"/>
                      <a:pt x="1323048" y="1267799"/>
                      <a:pt x="1288939" y="1301599"/>
                    </a:cubicBezTo>
                    <a:lnTo>
                      <a:pt x="1354201" y="1471932"/>
                    </a:lnTo>
                    <a:lnTo>
                      <a:pt x="1148396" y="1616039"/>
                    </a:lnTo>
                    <a:lnTo>
                      <a:pt x="992294" y="1480516"/>
                    </a:lnTo>
                    <a:lnTo>
                      <a:pt x="1011291" y="1467215"/>
                    </a:lnTo>
                    <a:cubicBezTo>
                      <a:pt x="951500" y="1486565"/>
                      <a:pt x="888271" y="1495869"/>
                      <a:pt x="823805" y="1495510"/>
                    </a:cubicBezTo>
                    <a:lnTo>
                      <a:pt x="729193" y="1665940"/>
                    </a:lnTo>
                    <a:lnTo>
                      <a:pt x="486511" y="1600914"/>
                    </a:lnTo>
                    <a:lnTo>
                      <a:pt x="489790" y="1406012"/>
                    </a:lnTo>
                    <a:cubicBezTo>
                      <a:pt x="438364" y="1376702"/>
                      <a:pt x="391917" y="1340859"/>
                      <a:pt x="352658" y="1298452"/>
                    </a:cubicBezTo>
                    <a:lnTo>
                      <a:pt x="355803" y="1305197"/>
                    </a:lnTo>
                    <a:lnTo>
                      <a:pt x="152856" y="1344512"/>
                    </a:lnTo>
                    <a:lnTo>
                      <a:pt x="46675" y="1116809"/>
                    </a:lnTo>
                    <a:lnTo>
                      <a:pt x="183929" y="1005520"/>
                    </a:lnTo>
                    <a:cubicBezTo>
                      <a:pt x="169279" y="951824"/>
                      <a:pt x="161626" y="895865"/>
                      <a:pt x="161615" y="838915"/>
                    </a:cubicBezTo>
                    <a:lnTo>
                      <a:pt x="0" y="749197"/>
                    </a:lnTo>
                    <a:lnTo>
                      <a:pt x="65026" y="506515"/>
                    </a:lnTo>
                    <a:lnTo>
                      <a:pt x="250227" y="509630"/>
                    </a:lnTo>
                    <a:cubicBezTo>
                      <a:pt x="275353" y="465291"/>
                      <a:pt x="305693" y="424864"/>
                      <a:pt x="340015" y="388679"/>
                    </a:cubicBezTo>
                    <a:lnTo>
                      <a:pt x="277984" y="197357"/>
                    </a:lnTo>
                    <a:lnTo>
                      <a:pt x="491050" y="64219"/>
                    </a:lnTo>
                    <a:lnTo>
                      <a:pt x="639843" y="207726"/>
                    </a:lnTo>
                    <a:lnTo>
                      <a:pt x="638348" y="208660"/>
                    </a:lnTo>
                    <a:cubicBezTo>
                      <a:pt x="696840" y="190256"/>
                      <a:pt x="758594" y="181748"/>
                      <a:pt x="821488" y="182440"/>
                    </a:cubicBezTo>
                    <a:lnTo>
                      <a:pt x="815140" y="180739"/>
                    </a:lnTo>
                    <a:lnTo>
                      <a:pt x="91547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35" name="ลูกศร: รูปห้าเหลี่ยม 134">
            <a:extLst>
              <a:ext uri="{FF2B5EF4-FFF2-40B4-BE49-F238E27FC236}">
                <a16:creationId xmlns:a16="http://schemas.microsoft.com/office/drawing/2014/main" id="{77794367-7AB2-4146-B74F-97329843B0B8}"/>
              </a:ext>
            </a:extLst>
          </p:cNvPr>
          <p:cNvSpPr/>
          <p:nvPr/>
        </p:nvSpPr>
        <p:spPr>
          <a:xfrm rot="10800000">
            <a:off x="2511763" y="4456635"/>
            <a:ext cx="7334841" cy="798885"/>
          </a:xfrm>
          <a:prstGeom prst="homePlate">
            <a:avLst/>
          </a:prstGeom>
          <a:solidFill>
            <a:srgbClr val="63070A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solidFill>
                <a:schemeClr val="bg1"/>
              </a:solidFill>
            </a:endParaRPr>
          </a:p>
        </p:txBody>
      </p:sp>
      <p:sp>
        <p:nvSpPr>
          <p:cNvPr id="7" name="ตัวแทนหมายเลขสไลด์ 6">
            <a:extLst>
              <a:ext uri="{FF2B5EF4-FFF2-40B4-BE49-F238E27FC236}">
                <a16:creationId xmlns:a16="http://schemas.microsoft.com/office/drawing/2014/main" id="{62E4EB73-A44D-44A2-8304-730668E31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A56874-2C5F-4391-BF49-1617B958141F}" type="slidenum">
              <a:rPr lang="th-TH" sz="280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22</a:t>
            </a:fld>
            <a:endParaRPr lang="th-TH" sz="280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36" name="ลูกศร: รูปห้าเหลี่ยม 135">
            <a:extLst>
              <a:ext uri="{FF2B5EF4-FFF2-40B4-BE49-F238E27FC236}">
                <a16:creationId xmlns:a16="http://schemas.microsoft.com/office/drawing/2014/main" id="{66D6A889-9A82-410B-BD5F-9638222CC1F0}"/>
              </a:ext>
            </a:extLst>
          </p:cNvPr>
          <p:cNvSpPr/>
          <p:nvPr/>
        </p:nvSpPr>
        <p:spPr>
          <a:xfrm rot="10800000">
            <a:off x="2539996" y="5690144"/>
            <a:ext cx="7334841" cy="674715"/>
          </a:xfrm>
          <a:prstGeom prst="homePlate">
            <a:avLst/>
          </a:prstGeom>
          <a:solidFill>
            <a:srgbClr val="63070A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solidFill>
                <a:schemeClr val="bg1"/>
              </a:solidFill>
            </a:endParaRPr>
          </a:p>
        </p:txBody>
      </p:sp>
      <p:sp>
        <p:nvSpPr>
          <p:cNvPr id="8" name="สี่เหลี่ยมผืนผ้า: 1 มุมมนและ 1 มุมตัดด้านบน 7">
            <a:extLst>
              <a:ext uri="{FF2B5EF4-FFF2-40B4-BE49-F238E27FC236}">
                <a16:creationId xmlns:a16="http://schemas.microsoft.com/office/drawing/2014/main" id="{23C7E336-F1E6-4B46-A417-03D4BDE28848}"/>
              </a:ext>
            </a:extLst>
          </p:cNvPr>
          <p:cNvSpPr/>
          <p:nvPr/>
        </p:nvSpPr>
        <p:spPr>
          <a:xfrm>
            <a:off x="6228531" y="423644"/>
            <a:ext cx="3570051" cy="826367"/>
          </a:xfrm>
          <a:prstGeom prst="snip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9" name="กล่องข้อความ 8">
            <a:extLst>
              <a:ext uri="{FF2B5EF4-FFF2-40B4-BE49-F238E27FC236}">
                <a16:creationId xmlns:a16="http://schemas.microsoft.com/office/drawing/2014/main" id="{A4C149E5-4DD6-4626-9C2D-5B6E5DB58101}"/>
              </a:ext>
            </a:extLst>
          </p:cNvPr>
          <p:cNvSpPr txBox="1"/>
          <p:nvPr/>
        </p:nvSpPr>
        <p:spPr>
          <a:xfrm>
            <a:off x="6860436" y="565651"/>
            <a:ext cx="302530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Decision_Tree</a:t>
            </a:r>
            <a:endParaRPr lang="en-US" sz="32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endParaRPr lang="th-TH" sz="32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0" name="กล่องข้อความ 9">
            <a:extLst>
              <a:ext uri="{FF2B5EF4-FFF2-40B4-BE49-F238E27FC236}">
                <a16:creationId xmlns:a16="http://schemas.microsoft.com/office/drawing/2014/main" id="{A2C7FB86-D8C5-47FB-937B-BCA017716B7F}"/>
              </a:ext>
            </a:extLst>
          </p:cNvPr>
          <p:cNvSpPr txBox="1"/>
          <p:nvPr/>
        </p:nvSpPr>
        <p:spPr>
          <a:xfrm>
            <a:off x="3354007" y="1784876"/>
            <a:ext cx="58074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mytree1 = </a:t>
            </a:r>
            <a:r>
              <a:rPr lang="en-US" sz="2000" dirty="0" err="1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DecisionTreeClassifier</a:t>
            </a:r>
            <a:r>
              <a:rPr lang="en-US" sz="20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(criterion='entropy',</a:t>
            </a:r>
            <a:r>
              <a:rPr lang="en-US" sz="2000" dirty="0" err="1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max_depth</a:t>
            </a:r>
            <a:r>
              <a:rPr lang="en-US" sz="20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=7) </a:t>
            </a:r>
          </a:p>
          <a:p>
            <a:r>
              <a:rPr lang="en-US" sz="20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csv = </a:t>
            </a:r>
            <a:r>
              <a:rPr lang="en-US" sz="2000" dirty="0" err="1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cross_val_score</a:t>
            </a:r>
            <a:r>
              <a:rPr lang="en-US" sz="20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(mytree1 ,</a:t>
            </a:r>
            <a:r>
              <a:rPr lang="en-US" sz="2000" dirty="0" err="1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X_traintrain,y_traintrain</a:t>
            </a:r>
            <a:r>
              <a:rPr lang="en-US" sz="20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, cv=10)</a:t>
            </a:r>
            <a:endParaRPr lang="th-TH" sz="2000" dirty="0">
              <a:solidFill>
                <a:schemeClr val="bg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37" name="กล่องข้อความ 136">
            <a:extLst>
              <a:ext uri="{FF2B5EF4-FFF2-40B4-BE49-F238E27FC236}">
                <a16:creationId xmlns:a16="http://schemas.microsoft.com/office/drawing/2014/main" id="{6F7B0203-F695-439E-AB08-FCD8EB8A10C6}"/>
              </a:ext>
            </a:extLst>
          </p:cNvPr>
          <p:cNvSpPr txBox="1"/>
          <p:nvPr/>
        </p:nvSpPr>
        <p:spPr>
          <a:xfrm>
            <a:off x="3324824" y="3238347"/>
            <a:ext cx="58074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mytree2 = </a:t>
            </a:r>
            <a:r>
              <a:rPr lang="en-US" sz="2000" dirty="0" err="1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DecisionTreeClassifier</a:t>
            </a:r>
            <a:r>
              <a:rPr lang="en-US" sz="20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(criterion='</a:t>
            </a:r>
            <a:r>
              <a:rPr lang="en-US" sz="2000" dirty="0" err="1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gini</a:t>
            </a:r>
            <a:r>
              <a:rPr lang="en-US" sz="20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',</a:t>
            </a:r>
            <a:r>
              <a:rPr lang="en-US" sz="2000" dirty="0" err="1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max_leaf_nodes</a:t>
            </a:r>
            <a:r>
              <a:rPr lang="en-US" sz="20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=15) </a:t>
            </a:r>
          </a:p>
          <a:p>
            <a:r>
              <a:rPr lang="en-US" sz="20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csv = </a:t>
            </a:r>
            <a:r>
              <a:rPr lang="en-US" sz="2000" dirty="0" err="1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cross_val_score</a:t>
            </a:r>
            <a:r>
              <a:rPr lang="en-US" sz="20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(mytree2 ,</a:t>
            </a:r>
            <a:r>
              <a:rPr lang="en-US" sz="2000" dirty="0" err="1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X_traintrain,y_traintrain</a:t>
            </a:r>
            <a:r>
              <a:rPr lang="en-US" sz="20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, cv=10)</a:t>
            </a:r>
            <a:endParaRPr lang="th-TH" sz="2000" dirty="0">
              <a:solidFill>
                <a:schemeClr val="bg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38" name="กล่องข้อความ 137">
            <a:extLst>
              <a:ext uri="{FF2B5EF4-FFF2-40B4-BE49-F238E27FC236}">
                <a16:creationId xmlns:a16="http://schemas.microsoft.com/office/drawing/2014/main" id="{C0C474F2-A8EF-43B1-97B7-0DC1FBA9944A}"/>
              </a:ext>
            </a:extLst>
          </p:cNvPr>
          <p:cNvSpPr txBox="1"/>
          <p:nvPr/>
        </p:nvSpPr>
        <p:spPr>
          <a:xfrm>
            <a:off x="3242585" y="4516133"/>
            <a:ext cx="58074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mytree3 = </a:t>
            </a:r>
            <a:r>
              <a:rPr lang="en-US" sz="2000" dirty="0" err="1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DecisionTreeClassifier</a:t>
            </a:r>
            <a:r>
              <a:rPr lang="en-US" sz="20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(criterion='entropy',</a:t>
            </a:r>
            <a:r>
              <a:rPr lang="en-US" sz="2000" dirty="0" err="1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min_samples_leaf</a:t>
            </a:r>
            <a:r>
              <a:rPr lang="en-US" sz="20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=7) </a:t>
            </a:r>
          </a:p>
          <a:p>
            <a:r>
              <a:rPr lang="en-US" sz="20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csv = </a:t>
            </a:r>
            <a:r>
              <a:rPr lang="en-US" sz="2000" dirty="0" err="1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cross_val_score</a:t>
            </a:r>
            <a:r>
              <a:rPr lang="en-US" sz="20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(mytree3 ,</a:t>
            </a:r>
            <a:r>
              <a:rPr lang="en-US" sz="2000" dirty="0" err="1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X_traintrain,y_traintrain</a:t>
            </a:r>
            <a:r>
              <a:rPr lang="en-US" sz="20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, cv=10)</a:t>
            </a:r>
            <a:endParaRPr lang="th-TH" sz="2000" dirty="0">
              <a:solidFill>
                <a:schemeClr val="bg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39" name="กล่องข้อความ 138">
            <a:extLst>
              <a:ext uri="{FF2B5EF4-FFF2-40B4-BE49-F238E27FC236}">
                <a16:creationId xmlns:a16="http://schemas.microsoft.com/office/drawing/2014/main" id="{5705FFA4-6F03-4C78-97F1-B0810F21CC44}"/>
              </a:ext>
            </a:extLst>
          </p:cNvPr>
          <p:cNvSpPr txBox="1"/>
          <p:nvPr/>
        </p:nvSpPr>
        <p:spPr>
          <a:xfrm>
            <a:off x="3192293" y="5749921"/>
            <a:ext cx="58074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mytree4 = </a:t>
            </a:r>
            <a:r>
              <a:rPr lang="en-US" sz="2000" dirty="0" err="1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DecisionTreeClassifier</a:t>
            </a:r>
            <a:r>
              <a:rPr lang="en-US" sz="20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(criterion='</a:t>
            </a:r>
            <a:r>
              <a:rPr lang="en-US" sz="2000" dirty="0" err="1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gini</a:t>
            </a:r>
            <a:r>
              <a:rPr lang="en-US" sz="20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',</a:t>
            </a:r>
            <a:r>
              <a:rPr lang="en-US" sz="2000" dirty="0" err="1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max_leaf_nodes</a:t>
            </a:r>
            <a:r>
              <a:rPr lang="en-US" sz="20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=7) </a:t>
            </a:r>
          </a:p>
          <a:p>
            <a:r>
              <a:rPr lang="en-US" sz="20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csv = </a:t>
            </a:r>
            <a:r>
              <a:rPr lang="en-US" sz="2000" dirty="0" err="1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cross_val_score</a:t>
            </a:r>
            <a:r>
              <a:rPr lang="en-US" sz="20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(mytree4 ,</a:t>
            </a:r>
            <a:r>
              <a:rPr lang="en-US" sz="2000" dirty="0" err="1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X_traintrain,y_traintrain</a:t>
            </a:r>
            <a:r>
              <a:rPr lang="en-US" sz="20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, cv=10)</a:t>
            </a:r>
            <a:endParaRPr lang="th-TH" sz="2000" dirty="0">
              <a:solidFill>
                <a:schemeClr val="bg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1" name="สี่เหลี่ยมผืนผ้า 10">
            <a:extLst>
              <a:ext uri="{FF2B5EF4-FFF2-40B4-BE49-F238E27FC236}">
                <a16:creationId xmlns:a16="http://schemas.microsoft.com/office/drawing/2014/main" id="{016425E1-62DB-4036-B86D-83F2E8A423B0}"/>
              </a:ext>
            </a:extLst>
          </p:cNvPr>
          <p:cNvSpPr/>
          <p:nvPr/>
        </p:nvSpPr>
        <p:spPr>
          <a:xfrm>
            <a:off x="7126472" y="2618375"/>
            <a:ext cx="2748366" cy="366766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2" name="กล่องข้อความ 11">
            <a:extLst>
              <a:ext uri="{FF2B5EF4-FFF2-40B4-BE49-F238E27FC236}">
                <a16:creationId xmlns:a16="http://schemas.microsoft.com/office/drawing/2014/main" id="{F891AFB4-FAE2-4572-B7EB-21FAF081564E}"/>
              </a:ext>
            </a:extLst>
          </p:cNvPr>
          <p:cNvSpPr txBox="1"/>
          <p:nvPr/>
        </p:nvSpPr>
        <p:spPr>
          <a:xfrm>
            <a:off x="8150618" y="2594018"/>
            <a:ext cx="23540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0.364</a:t>
            </a:r>
            <a:endParaRPr lang="th-TH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40" name="สี่เหลี่ยมผืนผ้า 139">
            <a:extLst>
              <a:ext uri="{FF2B5EF4-FFF2-40B4-BE49-F238E27FC236}">
                <a16:creationId xmlns:a16="http://schemas.microsoft.com/office/drawing/2014/main" id="{6B6A2DAC-5303-4FDD-A914-A7B436772510}"/>
              </a:ext>
            </a:extLst>
          </p:cNvPr>
          <p:cNvSpPr/>
          <p:nvPr/>
        </p:nvSpPr>
        <p:spPr>
          <a:xfrm>
            <a:off x="7137371" y="3950938"/>
            <a:ext cx="2748366" cy="366766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41" name="สี่เหลี่ยมผืนผ้า 140">
            <a:extLst>
              <a:ext uri="{FF2B5EF4-FFF2-40B4-BE49-F238E27FC236}">
                <a16:creationId xmlns:a16="http://schemas.microsoft.com/office/drawing/2014/main" id="{B7529640-DE00-49CF-A97D-3C24E11D8633}"/>
              </a:ext>
            </a:extLst>
          </p:cNvPr>
          <p:cNvSpPr/>
          <p:nvPr/>
        </p:nvSpPr>
        <p:spPr>
          <a:xfrm>
            <a:off x="7116821" y="5227364"/>
            <a:ext cx="2748366" cy="366766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42" name="สี่เหลี่ยมผืนผ้า 141">
            <a:extLst>
              <a:ext uri="{FF2B5EF4-FFF2-40B4-BE49-F238E27FC236}">
                <a16:creationId xmlns:a16="http://schemas.microsoft.com/office/drawing/2014/main" id="{277BC208-77EF-4E21-9399-597D9E5F2EB9}"/>
              </a:ext>
            </a:extLst>
          </p:cNvPr>
          <p:cNvSpPr/>
          <p:nvPr/>
        </p:nvSpPr>
        <p:spPr>
          <a:xfrm>
            <a:off x="7137371" y="6338772"/>
            <a:ext cx="2748366" cy="366766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43" name="กล่องข้อความ 142">
            <a:extLst>
              <a:ext uri="{FF2B5EF4-FFF2-40B4-BE49-F238E27FC236}">
                <a16:creationId xmlns:a16="http://schemas.microsoft.com/office/drawing/2014/main" id="{8FC9632E-63F7-4740-B530-C2397624B74B}"/>
              </a:ext>
            </a:extLst>
          </p:cNvPr>
          <p:cNvSpPr txBox="1"/>
          <p:nvPr/>
        </p:nvSpPr>
        <p:spPr>
          <a:xfrm>
            <a:off x="8186055" y="3913845"/>
            <a:ext cx="23540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0.376</a:t>
            </a:r>
            <a:endParaRPr lang="th-TH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44" name="กล่องข้อความ 143">
            <a:extLst>
              <a:ext uri="{FF2B5EF4-FFF2-40B4-BE49-F238E27FC236}">
                <a16:creationId xmlns:a16="http://schemas.microsoft.com/office/drawing/2014/main" id="{6D6D0E10-BD2D-4C6A-8B01-E55F94B464B1}"/>
              </a:ext>
            </a:extLst>
          </p:cNvPr>
          <p:cNvSpPr txBox="1"/>
          <p:nvPr/>
        </p:nvSpPr>
        <p:spPr>
          <a:xfrm>
            <a:off x="8162184" y="5174809"/>
            <a:ext cx="23540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0.353</a:t>
            </a:r>
            <a:endParaRPr lang="th-TH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45" name="กล่องข้อความ 144">
            <a:extLst>
              <a:ext uri="{FF2B5EF4-FFF2-40B4-BE49-F238E27FC236}">
                <a16:creationId xmlns:a16="http://schemas.microsoft.com/office/drawing/2014/main" id="{F4435523-C259-485D-9C43-9CE8535B670D}"/>
              </a:ext>
            </a:extLst>
          </p:cNvPr>
          <p:cNvSpPr txBox="1"/>
          <p:nvPr/>
        </p:nvSpPr>
        <p:spPr>
          <a:xfrm>
            <a:off x="8178365" y="6320063"/>
            <a:ext cx="23540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0.376</a:t>
            </a:r>
            <a:endParaRPr lang="th-TH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4257656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6">
            <a:extLst>
              <a:ext uri="{FF2B5EF4-FFF2-40B4-BE49-F238E27FC236}">
                <a16:creationId xmlns:a16="http://schemas.microsoft.com/office/drawing/2014/main" id="{C14F4AA2-BA01-4E29-829C-3F9E21E1622F}"/>
              </a:ext>
            </a:extLst>
          </p:cNvPr>
          <p:cNvSpPr/>
          <p:nvPr/>
        </p:nvSpPr>
        <p:spPr>
          <a:xfrm>
            <a:off x="0" y="206364"/>
            <a:ext cx="5079999" cy="718575"/>
          </a:xfrm>
          <a:prstGeom prst="homePlate">
            <a:avLst/>
          </a:prstGeom>
          <a:solidFill>
            <a:srgbClr val="63070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/>
            <a:r>
              <a:rPr kumimoji="0" lang="th-TH" sz="3600" i="0" u="none" strike="noStrike" kern="1200" normalizeH="0" baseline="0" noProof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TH SarabunPSK" panose="020B0500040200020003" pitchFamily="34" charset="-34"/>
                <a:ea typeface="Arial Unicode MS"/>
                <a:cs typeface="TH SarabunPSK" panose="020B0500040200020003" pitchFamily="34" charset="-34"/>
              </a:rPr>
              <a:t>สร้างและวัดประสิทธิภาพโมเดล</a:t>
            </a:r>
            <a:endParaRPr kumimoji="0" lang="en-US" sz="3600" i="0" u="none" strike="noStrike" kern="1200" normalizeH="0" baseline="0" noProof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LnTx/>
              <a:uFillTx/>
              <a:latin typeface="TH SarabunPSK" panose="020B0500040200020003" pitchFamily="34" charset="-34"/>
              <a:ea typeface="Arial Unicode MS"/>
              <a:cs typeface="TH SarabunPSK" panose="020B0500040200020003" pitchFamily="34" charset="-34"/>
            </a:endParaRPr>
          </a:p>
        </p:txBody>
      </p:sp>
      <p:sp>
        <p:nvSpPr>
          <p:cNvPr id="54" name="ลูกศร: รูปห้าเหลี่ยม 53">
            <a:extLst>
              <a:ext uri="{FF2B5EF4-FFF2-40B4-BE49-F238E27FC236}">
                <a16:creationId xmlns:a16="http://schemas.microsoft.com/office/drawing/2014/main" id="{0A2D04EB-790A-4A47-BBCC-195B5C889C4B}"/>
              </a:ext>
            </a:extLst>
          </p:cNvPr>
          <p:cNvSpPr/>
          <p:nvPr/>
        </p:nvSpPr>
        <p:spPr>
          <a:xfrm rot="10800000">
            <a:off x="2550896" y="3158397"/>
            <a:ext cx="7334841" cy="792339"/>
          </a:xfrm>
          <a:prstGeom prst="homePlate">
            <a:avLst/>
          </a:prstGeom>
          <a:solidFill>
            <a:srgbClr val="63070A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solidFill>
                <a:schemeClr val="bg1"/>
              </a:solidFill>
            </a:endParaRPr>
          </a:p>
        </p:txBody>
      </p:sp>
      <p:sp>
        <p:nvSpPr>
          <p:cNvPr id="56" name="ลูกศร: รูปห้าเหลี่ยม 55">
            <a:extLst>
              <a:ext uri="{FF2B5EF4-FFF2-40B4-BE49-F238E27FC236}">
                <a16:creationId xmlns:a16="http://schemas.microsoft.com/office/drawing/2014/main" id="{AC3C649E-4133-4714-B3C0-CD72F9D5EB64}"/>
              </a:ext>
            </a:extLst>
          </p:cNvPr>
          <p:cNvSpPr/>
          <p:nvPr/>
        </p:nvSpPr>
        <p:spPr>
          <a:xfrm rot="10800000">
            <a:off x="2539997" y="1686266"/>
            <a:ext cx="7334841" cy="954993"/>
          </a:xfrm>
          <a:prstGeom prst="homePlate">
            <a:avLst/>
          </a:prstGeom>
          <a:solidFill>
            <a:srgbClr val="63070A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1CDB929A-853F-41B3-B12C-9D9F42ECB00D}"/>
              </a:ext>
            </a:extLst>
          </p:cNvPr>
          <p:cNvGrpSpPr/>
          <p:nvPr/>
        </p:nvGrpSpPr>
        <p:grpSpPr>
          <a:xfrm>
            <a:off x="9896646" y="3518772"/>
            <a:ext cx="2721535" cy="2661451"/>
            <a:chOff x="395536" y="1376189"/>
            <a:chExt cx="3286833" cy="3490091"/>
          </a:xfrm>
        </p:grpSpPr>
        <p:grpSp>
          <p:nvGrpSpPr>
            <p:cNvPr id="71" name="Group 3">
              <a:extLst>
                <a:ext uri="{FF2B5EF4-FFF2-40B4-BE49-F238E27FC236}">
                  <a16:creationId xmlns:a16="http://schemas.microsoft.com/office/drawing/2014/main" id="{B53FC97E-F72B-4B3C-9B70-5E137F92E7D5}"/>
                </a:ext>
              </a:extLst>
            </p:cNvPr>
            <p:cNvGrpSpPr/>
            <p:nvPr/>
          </p:nvGrpSpPr>
          <p:grpSpPr>
            <a:xfrm>
              <a:off x="395536" y="1376189"/>
              <a:ext cx="3286833" cy="3490091"/>
              <a:chOff x="4848046" y="3681671"/>
              <a:chExt cx="2758049" cy="2928608"/>
            </a:xfrm>
            <a:solidFill>
              <a:srgbClr val="797B4F"/>
            </a:solidFill>
          </p:grpSpPr>
          <p:sp>
            <p:nvSpPr>
              <p:cNvPr id="127" name="Rounded Rectangle 4">
                <a:extLst>
                  <a:ext uri="{FF2B5EF4-FFF2-40B4-BE49-F238E27FC236}">
                    <a16:creationId xmlns:a16="http://schemas.microsoft.com/office/drawing/2014/main" id="{E966B7DF-C22C-4A99-94C7-AB5ECD23AAD3}"/>
                  </a:ext>
                </a:extLst>
              </p:cNvPr>
              <p:cNvSpPr/>
              <p:nvPr/>
            </p:nvSpPr>
            <p:spPr>
              <a:xfrm>
                <a:off x="5903273" y="6071006"/>
                <a:ext cx="631463" cy="131555"/>
              </a:xfrm>
              <a:prstGeom prst="roundRect">
                <a:avLst>
                  <a:gd name="adj" fmla="val 5000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8" name="Rounded Rectangle 5">
                <a:extLst>
                  <a:ext uri="{FF2B5EF4-FFF2-40B4-BE49-F238E27FC236}">
                    <a16:creationId xmlns:a16="http://schemas.microsoft.com/office/drawing/2014/main" id="{85064825-8F82-435F-B90A-0DF548F917B2}"/>
                  </a:ext>
                </a:extLst>
              </p:cNvPr>
              <p:cNvSpPr/>
              <p:nvPr/>
            </p:nvSpPr>
            <p:spPr>
              <a:xfrm>
                <a:off x="5929584" y="6274865"/>
                <a:ext cx="578841" cy="131555"/>
              </a:xfrm>
              <a:prstGeom prst="roundRect">
                <a:avLst>
                  <a:gd name="adj" fmla="val 5000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9" name="Rounded Rectangle 6">
                <a:extLst>
                  <a:ext uri="{FF2B5EF4-FFF2-40B4-BE49-F238E27FC236}">
                    <a16:creationId xmlns:a16="http://schemas.microsoft.com/office/drawing/2014/main" id="{2CDE35FB-35FD-4184-8622-6C3C5D2EE8EE}"/>
                  </a:ext>
                </a:extLst>
              </p:cNvPr>
              <p:cNvSpPr/>
              <p:nvPr/>
            </p:nvSpPr>
            <p:spPr>
              <a:xfrm>
                <a:off x="5982205" y="6478724"/>
                <a:ext cx="473597" cy="131555"/>
              </a:xfrm>
              <a:prstGeom prst="roundRect">
                <a:avLst>
                  <a:gd name="adj" fmla="val 5000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0" name="Rounded Rectangle 7">
                <a:extLst>
                  <a:ext uri="{FF2B5EF4-FFF2-40B4-BE49-F238E27FC236}">
                    <a16:creationId xmlns:a16="http://schemas.microsoft.com/office/drawing/2014/main" id="{1A0AE35B-9F76-4D27-8C22-A02B2EF111EE}"/>
                  </a:ext>
                </a:extLst>
              </p:cNvPr>
              <p:cNvSpPr/>
              <p:nvPr/>
            </p:nvSpPr>
            <p:spPr>
              <a:xfrm rot="2700000">
                <a:off x="7086448" y="4038815"/>
                <a:ext cx="144000" cy="360000"/>
              </a:xfrm>
              <a:prstGeom prst="roundRect">
                <a:avLst>
                  <a:gd name="adj" fmla="val 50000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31" name="Rounded Rectangle 8">
                <a:extLst>
                  <a:ext uri="{FF2B5EF4-FFF2-40B4-BE49-F238E27FC236}">
                    <a16:creationId xmlns:a16="http://schemas.microsoft.com/office/drawing/2014/main" id="{5FA277CC-C2D7-4A71-A4C4-4382CC046AFC}"/>
                  </a:ext>
                </a:extLst>
              </p:cNvPr>
              <p:cNvSpPr/>
              <p:nvPr/>
            </p:nvSpPr>
            <p:spPr>
              <a:xfrm rot="18900000" flipH="1">
                <a:off x="5218102" y="4038815"/>
                <a:ext cx="144000" cy="360000"/>
              </a:xfrm>
              <a:prstGeom prst="roundRect">
                <a:avLst>
                  <a:gd name="adj" fmla="val 50000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32" name="Rounded Rectangle 9">
                <a:extLst>
                  <a:ext uri="{FF2B5EF4-FFF2-40B4-BE49-F238E27FC236}">
                    <a16:creationId xmlns:a16="http://schemas.microsoft.com/office/drawing/2014/main" id="{3B3AE926-BED1-4749-8C99-8E2A0AA666FC}"/>
                  </a:ext>
                </a:extLst>
              </p:cNvPr>
              <p:cNvSpPr/>
              <p:nvPr/>
            </p:nvSpPr>
            <p:spPr>
              <a:xfrm>
                <a:off x="6155070" y="3681671"/>
                <a:ext cx="144000" cy="360000"/>
              </a:xfrm>
              <a:prstGeom prst="roundRect">
                <a:avLst>
                  <a:gd name="adj" fmla="val 50000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33" name="Rounded Rectangle 10">
                <a:extLst>
                  <a:ext uri="{FF2B5EF4-FFF2-40B4-BE49-F238E27FC236}">
                    <a16:creationId xmlns:a16="http://schemas.microsoft.com/office/drawing/2014/main" id="{6F71E468-3A5F-45B4-B112-76F0B4D4B389}"/>
                  </a:ext>
                </a:extLst>
              </p:cNvPr>
              <p:cNvSpPr/>
              <p:nvPr/>
            </p:nvSpPr>
            <p:spPr>
              <a:xfrm rot="5400000">
                <a:off x="7354095" y="4745637"/>
                <a:ext cx="144000" cy="360000"/>
              </a:xfrm>
              <a:prstGeom prst="roundRect">
                <a:avLst>
                  <a:gd name="adj" fmla="val 50000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4" name="Rounded Rectangle 11">
                <a:extLst>
                  <a:ext uri="{FF2B5EF4-FFF2-40B4-BE49-F238E27FC236}">
                    <a16:creationId xmlns:a16="http://schemas.microsoft.com/office/drawing/2014/main" id="{DE70032C-EB5C-429A-AF20-7CC23ADE0426}"/>
                  </a:ext>
                </a:extLst>
              </p:cNvPr>
              <p:cNvSpPr/>
              <p:nvPr/>
            </p:nvSpPr>
            <p:spPr>
              <a:xfrm rot="16200000" flipH="1">
                <a:off x="4956046" y="4745638"/>
                <a:ext cx="144000" cy="360000"/>
              </a:xfrm>
              <a:prstGeom prst="roundRect">
                <a:avLst>
                  <a:gd name="adj" fmla="val 50000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72" name="Group 12">
              <a:extLst>
                <a:ext uri="{FF2B5EF4-FFF2-40B4-BE49-F238E27FC236}">
                  <a16:creationId xmlns:a16="http://schemas.microsoft.com/office/drawing/2014/main" id="{9A68F58C-3177-4878-8567-46A21E112788}"/>
                </a:ext>
              </a:extLst>
            </p:cNvPr>
            <p:cNvGrpSpPr/>
            <p:nvPr/>
          </p:nvGrpSpPr>
          <p:grpSpPr>
            <a:xfrm>
              <a:off x="1195903" y="1998538"/>
              <a:ext cx="1670013" cy="2047118"/>
              <a:chOff x="1195903" y="1537915"/>
              <a:chExt cx="1670013" cy="2047118"/>
            </a:xfrm>
            <a:solidFill>
              <a:srgbClr val="797B4F"/>
            </a:solidFill>
          </p:grpSpPr>
          <p:sp>
            <p:nvSpPr>
              <p:cNvPr id="73" name="Oval 21">
                <a:extLst>
                  <a:ext uri="{FF2B5EF4-FFF2-40B4-BE49-F238E27FC236}">
                    <a16:creationId xmlns:a16="http://schemas.microsoft.com/office/drawing/2014/main" id="{4FA266F8-650C-410E-8AEB-1161A81BEC3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414470" y="1768048"/>
                <a:ext cx="264724" cy="266936"/>
              </a:xfrm>
              <a:custGeom>
                <a:avLst/>
                <a:gdLst/>
                <a:ahLst/>
                <a:cxnLst/>
                <a:rect l="l" t="t" r="r" b="b"/>
                <a:pathLst>
                  <a:path w="1652142" h="1665940">
                    <a:moveTo>
                      <a:pt x="898689" y="548008"/>
                    </a:moveTo>
                    <a:cubicBezTo>
                      <a:pt x="737950" y="504938"/>
                      <a:pt x="572731" y="600328"/>
                      <a:pt x="529661" y="761066"/>
                    </a:cubicBezTo>
                    <a:cubicBezTo>
                      <a:pt x="486591" y="921805"/>
                      <a:pt x="581980" y="1087025"/>
                      <a:pt x="742719" y="1130094"/>
                    </a:cubicBezTo>
                    <a:cubicBezTo>
                      <a:pt x="903458" y="1173164"/>
                      <a:pt x="1068677" y="1077775"/>
                      <a:pt x="1111747" y="917036"/>
                    </a:cubicBezTo>
                    <a:cubicBezTo>
                      <a:pt x="1154817" y="756297"/>
                      <a:pt x="1059428" y="591077"/>
                      <a:pt x="898689" y="548008"/>
                    </a:cubicBezTo>
                    <a:close/>
                    <a:moveTo>
                      <a:pt x="952303" y="347916"/>
                    </a:moveTo>
                    <a:cubicBezTo>
                      <a:pt x="1223549" y="420596"/>
                      <a:pt x="1384519" y="699404"/>
                      <a:pt x="1311839" y="970650"/>
                    </a:cubicBezTo>
                    <a:cubicBezTo>
                      <a:pt x="1239159" y="1241896"/>
                      <a:pt x="960351" y="1402866"/>
                      <a:pt x="689105" y="1330186"/>
                    </a:cubicBezTo>
                    <a:cubicBezTo>
                      <a:pt x="417859" y="1257506"/>
                      <a:pt x="256889" y="978698"/>
                      <a:pt x="329569" y="707451"/>
                    </a:cubicBezTo>
                    <a:cubicBezTo>
                      <a:pt x="402249" y="436205"/>
                      <a:pt x="681057" y="275235"/>
                      <a:pt x="952303" y="347916"/>
                    </a:cubicBezTo>
                    <a:close/>
                    <a:moveTo>
                      <a:pt x="971799" y="275155"/>
                    </a:moveTo>
                    <a:cubicBezTo>
                      <a:pt x="660368" y="191707"/>
                      <a:pt x="340256" y="376524"/>
                      <a:pt x="256808" y="687955"/>
                    </a:cubicBezTo>
                    <a:cubicBezTo>
                      <a:pt x="173361" y="999387"/>
                      <a:pt x="358178" y="1319499"/>
                      <a:pt x="669609" y="1402947"/>
                    </a:cubicBezTo>
                    <a:cubicBezTo>
                      <a:pt x="981040" y="1486395"/>
                      <a:pt x="1301152" y="1301577"/>
                      <a:pt x="1384600" y="990146"/>
                    </a:cubicBezTo>
                    <a:cubicBezTo>
                      <a:pt x="1468047" y="678715"/>
                      <a:pt x="1283230" y="358603"/>
                      <a:pt x="971799" y="275155"/>
                    </a:cubicBezTo>
                    <a:close/>
                    <a:moveTo>
                      <a:pt x="1652142" y="394531"/>
                    </a:moveTo>
                    <a:lnTo>
                      <a:pt x="1649662" y="403784"/>
                    </a:lnTo>
                    <a:lnTo>
                      <a:pt x="1647140" y="399895"/>
                    </a:lnTo>
                    <a:close/>
                    <a:moveTo>
                      <a:pt x="1158157" y="65026"/>
                    </a:moveTo>
                    <a:lnTo>
                      <a:pt x="1154679" y="271718"/>
                    </a:lnTo>
                    <a:lnTo>
                      <a:pt x="1148331" y="270017"/>
                    </a:lnTo>
                    <a:cubicBezTo>
                      <a:pt x="1200055" y="299127"/>
                      <a:pt x="1246804" y="334821"/>
                      <a:pt x="1286346" y="377149"/>
                    </a:cubicBezTo>
                    <a:lnTo>
                      <a:pt x="1470353" y="331395"/>
                    </a:lnTo>
                    <a:lnTo>
                      <a:pt x="1588305" y="553229"/>
                    </a:lnTo>
                    <a:lnTo>
                      <a:pt x="1457194" y="671432"/>
                    </a:lnTo>
                    <a:cubicBezTo>
                      <a:pt x="1473630" y="731297"/>
                      <a:pt x="1481376" y="793983"/>
                      <a:pt x="1478595" y="857704"/>
                    </a:cubicBezTo>
                    <a:lnTo>
                      <a:pt x="1642362" y="948616"/>
                    </a:lnTo>
                    <a:lnTo>
                      <a:pt x="1577335" y="1191298"/>
                    </a:lnTo>
                    <a:lnTo>
                      <a:pt x="1378614" y="1187955"/>
                    </a:lnTo>
                    <a:cubicBezTo>
                      <a:pt x="1353489" y="1229936"/>
                      <a:pt x="1323048" y="1267799"/>
                      <a:pt x="1288939" y="1301599"/>
                    </a:cubicBezTo>
                    <a:lnTo>
                      <a:pt x="1354201" y="1471932"/>
                    </a:lnTo>
                    <a:lnTo>
                      <a:pt x="1148396" y="1616039"/>
                    </a:lnTo>
                    <a:lnTo>
                      <a:pt x="992294" y="1480516"/>
                    </a:lnTo>
                    <a:lnTo>
                      <a:pt x="1011291" y="1467215"/>
                    </a:lnTo>
                    <a:cubicBezTo>
                      <a:pt x="951500" y="1486565"/>
                      <a:pt x="888271" y="1495869"/>
                      <a:pt x="823805" y="1495510"/>
                    </a:cubicBezTo>
                    <a:lnTo>
                      <a:pt x="729193" y="1665940"/>
                    </a:lnTo>
                    <a:lnTo>
                      <a:pt x="486511" y="1600914"/>
                    </a:lnTo>
                    <a:lnTo>
                      <a:pt x="489790" y="1406012"/>
                    </a:lnTo>
                    <a:cubicBezTo>
                      <a:pt x="438364" y="1376702"/>
                      <a:pt x="391917" y="1340859"/>
                      <a:pt x="352658" y="1298452"/>
                    </a:cubicBezTo>
                    <a:lnTo>
                      <a:pt x="355803" y="1305197"/>
                    </a:lnTo>
                    <a:lnTo>
                      <a:pt x="152856" y="1344512"/>
                    </a:lnTo>
                    <a:lnTo>
                      <a:pt x="46675" y="1116809"/>
                    </a:lnTo>
                    <a:lnTo>
                      <a:pt x="183929" y="1005520"/>
                    </a:lnTo>
                    <a:cubicBezTo>
                      <a:pt x="169279" y="951824"/>
                      <a:pt x="161626" y="895865"/>
                      <a:pt x="161615" y="838915"/>
                    </a:cubicBezTo>
                    <a:lnTo>
                      <a:pt x="0" y="749197"/>
                    </a:lnTo>
                    <a:lnTo>
                      <a:pt x="65026" y="506515"/>
                    </a:lnTo>
                    <a:lnTo>
                      <a:pt x="250227" y="509630"/>
                    </a:lnTo>
                    <a:cubicBezTo>
                      <a:pt x="275353" y="465291"/>
                      <a:pt x="305693" y="424864"/>
                      <a:pt x="340015" y="388679"/>
                    </a:cubicBezTo>
                    <a:lnTo>
                      <a:pt x="277984" y="197357"/>
                    </a:lnTo>
                    <a:lnTo>
                      <a:pt x="491050" y="64219"/>
                    </a:lnTo>
                    <a:lnTo>
                      <a:pt x="639843" y="207726"/>
                    </a:lnTo>
                    <a:lnTo>
                      <a:pt x="638348" y="208660"/>
                    </a:lnTo>
                    <a:cubicBezTo>
                      <a:pt x="696840" y="190256"/>
                      <a:pt x="758594" y="181748"/>
                      <a:pt x="821488" y="182440"/>
                    </a:cubicBezTo>
                    <a:lnTo>
                      <a:pt x="815140" y="180739"/>
                    </a:lnTo>
                    <a:lnTo>
                      <a:pt x="91547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74" name="Oval 21">
                <a:extLst>
                  <a:ext uri="{FF2B5EF4-FFF2-40B4-BE49-F238E27FC236}">
                    <a16:creationId xmlns:a16="http://schemas.microsoft.com/office/drawing/2014/main" id="{8AEC60DD-2F8D-4C72-8522-EF95333B7A2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323964" y="1909930"/>
                <a:ext cx="98975" cy="99802"/>
              </a:xfrm>
              <a:custGeom>
                <a:avLst/>
                <a:gdLst/>
                <a:ahLst/>
                <a:cxnLst/>
                <a:rect l="l" t="t" r="r" b="b"/>
                <a:pathLst>
                  <a:path w="1652142" h="1665940">
                    <a:moveTo>
                      <a:pt x="898689" y="548008"/>
                    </a:moveTo>
                    <a:cubicBezTo>
                      <a:pt x="737950" y="504938"/>
                      <a:pt x="572731" y="600328"/>
                      <a:pt x="529661" y="761066"/>
                    </a:cubicBezTo>
                    <a:cubicBezTo>
                      <a:pt x="486591" y="921805"/>
                      <a:pt x="581980" y="1087025"/>
                      <a:pt x="742719" y="1130094"/>
                    </a:cubicBezTo>
                    <a:cubicBezTo>
                      <a:pt x="903458" y="1173164"/>
                      <a:pt x="1068677" y="1077775"/>
                      <a:pt x="1111747" y="917036"/>
                    </a:cubicBezTo>
                    <a:cubicBezTo>
                      <a:pt x="1154817" y="756297"/>
                      <a:pt x="1059428" y="591077"/>
                      <a:pt x="898689" y="548008"/>
                    </a:cubicBezTo>
                    <a:close/>
                    <a:moveTo>
                      <a:pt x="952303" y="347916"/>
                    </a:moveTo>
                    <a:cubicBezTo>
                      <a:pt x="1223549" y="420596"/>
                      <a:pt x="1384519" y="699404"/>
                      <a:pt x="1311839" y="970650"/>
                    </a:cubicBezTo>
                    <a:cubicBezTo>
                      <a:pt x="1239159" y="1241896"/>
                      <a:pt x="960351" y="1402866"/>
                      <a:pt x="689105" y="1330186"/>
                    </a:cubicBezTo>
                    <a:cubicBezTo>
                      <a:pt x="417859" y="1257506"/>
                      <a:pt x="256889" y="978698"/>
                      <a:pt x="329569" y="707451"/>
                    </a:cubicBezTo>
                    <a:cubicBezTo>
                      <a:pt x="402249" y="436205"/>
                      <a:pt x="681057" y="275235"/>
                      <a:pt x="952303" y="347916"/>
                    </a:cubicBezTo>
                    <a:close/>
                    <a:moveTo>
                      <a:pt x="971799" y="275155"/>
                    </a:moveTo>
                    <a:cubicBezTo>
                      <a:pt x="660368" y="191707"/>
                      <a:pt x="340256" y="376524"/>
                      <a:pt x="256808" y="687955"/>
                    </a:cubicBezTo>
                    <a:cubicBezTo>
                      <a:pt x="173361" y="999387"/>
                      <a:pt x="358178" y="1319499"/>
                      <a:pt x="669609" y="1402947"/>
                    </a:cubicBezTo>
                    <a:cubicBezTo>
                      <a:pt x="981040" y="1486395"/>
                      <a:pt x="1301152" y="1301577"/>
                      <a:pt x="1384600" y="990146"/>
                    </a:cubicBezTo>
                    <a:cubicBezTo>
                      <a:pt x="1468047" y="678715"/>
                      <a:pt x="1283230" y="358603"/>
                      <a:pt x="971799" y="275155"/>
                    </a:cubicBezTo>
                    <a:close/>
                    <a:moveTo>
                      <a:pt x="1652142" y="394531"/>
                    </a:moveTo>
                    <a:lnTo>
                      <a:pt x="1649662" y="403784"/>
                    </a:lnTo>
                    <a:lnTo>
                      <a:pt x="1647140" y="399895"/>
                    </a:lnTo>
                    <a:close/>
                    <a:moveTo>
                      <a:pt x="1158157" y="65026"/>
                    </a:moveTo>
                    <a:lnTo>
                      <a:pt x="1154679" y="271718"/>
                    </a:lnTo>
                    <a:lnTo>
                      <a:pt x="1148331" y="270017"/>
                    </a:lnTo>
                    <a:cubicBezTo>
                      <a:pt x="1200055" y="299127"/>
                      <a:pt x="1246804" y="334821"/>
                      <a:pt x="1286346" y="377149"/>
                    </a:cubicBezTo>
                    <a:lnTo>
                      <a:pt x="1470353" y="331395"/>
                    </a:lnTo>
                    <a:lnTo>
                      <a:pt x="1588305" y="553229"/>
                    </a:lnTo>
                    <a:lnTo>
                      <a:pt x="1457194" y="671432"/>
                    </a:lnTo>
                    <a:cubicBezTo>
                      <a:pt x="1473630" y="731297"/>
                      <a:pt x="1481376" y="793983"/>
                      <a:pt x="1478595" y="857704"/>
                    </a:cubicBezTo>
                    <a:lnTo>
                      <a:pt x="1642362" y="948616"/>
                    </a:lnTo>
                    <a:lnTo>
                      <a:pt x="1577335" y="1191298"/>
                    </a:lnTo>
                    <a:lnTo>
                      <a:pt x="1378614" y="1187955"/>
                    </a:lnTo>
                    <a:cubicBezTo>
                      <a:pt x="1353489" y="1229936"/>
                      <a:pt x="1323048" y="1267799"/>
                      <a:pt x="1288939" y="1301599"/>
                    </a:cubicBezTo>
                    <a:lnTo>
                      <a:pt x="1354201" y="1471932"/>
                    </a:lnTo>
                    <a:lnTo>
                      <a:pt x="1148396" y="1616039"/>
                    </a:lnTo>
                    <a:lnTo>
                      <a:pt x="992294" y="1480516"/>
                    </a:lnTo>
                    <a:lnTo>
                      <a:pt x="1011291" y="1467215"/>
                    </a:lnTo>
                    <a:cubicBezTo>
                      <a:pt x="951500" y="1486565"/>
                      <a:pt x="888271" y="1495869"/>
                      <a:pt x="823805" y="1495510"/>
                    </a:cubicBezTo>
                    <a:lnTo>
                      <a:pt x="729193" y="1665940"/>
                    </a:lnTo>
                    <a:lnTo>
                      <a:pt x="486511" y="1600914"/>
                    </a:lnTo>
                    <a:lnTo>
                      <a:pt x="489790" y="1406012"/>
                    </a:lnTo>
                    <a:cubicBezTo>
                      <a:pt x="438364" y="1376702"/>
                      <a:pt x="391917" y="1340859"/>
                      <a:pt x="352658" y="1298452"/>
                    </a:cubicBezTo>
                    <a:lnTo>
                      <a:pt x="355803" y="1305197"/>
                    </a:lnTo>
                    <a:lnTo>
                      <a:pt x="152856" y="1344512"/>
                    </a:lnTo>
                    <a:lnTo>
                      <a:pt x="46675" y="1116809"/>
                    </a:lnTo>
                    <a:lnTo>
                      <a:pt x="183929" y="1005520"/>
                    </a:lnTo>
                    <a:cubicBezTo>
                      <a:pt x="169279" y="951824"/>
                      <a:pt x="161626" y="895865"/>
                      <a:pt x="161615" y="838915"/>
                    </a:cubicBezTo>
                    <a:lnTo>
                      <a:pt x="0" y="749197"/>
                    </a:lnTo>
                    <a:lnTo>
                      <a:pt x="65026" y="506515"/>
                    </a:lnTo>
                    <a:lnTo>
                      <a:pt x="250227" y="509630"/>
                    </a:lnTo>
                    <a:cubicBezTo>
                      <a:pt x="275353" y="465291"/>
                      <a:pt x="305693" y="424864"/>
                      <a:pt x="340015" y="388679"/>
                    </a:cubicBezTo>
                    <a:lnTo>
                      <a:pt x="277984" y="197357"/>
                    </a:lnTo>
                    <a:lnTo>
                      <a:pt x="491050" y="64219"/>
                    </a:lnTo>
                    <a:lnTo>
                      <a:pt x="639843" y="207726"/>
                    </a:lnTo>
                    <a:lnTo>
                      <a:pt x="638348" y="208660"/>
                    </a:lnTo>
                    <a:cubicBezTo>
                      <a:pt x="696840" y="190256"/>
                      <a:pt x="758594" y="181748"/>
                      <a:pt x="821488" y="182440"/>
                    </a:cubicBezTo>
                    <a:lnTo>
                      <a:pt x="815140" y="180739"/>
                    </a:lnTo>
                    <a:lnTo>
                      <a:pt x="91547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75" name="Oval 21">
                <a:extLst>
                  <a:ext uri="{FF2B5EF4-FFF2-40B4-BE49-F238E27FC236}">
                    <a16:creationId xmlns:a16="http://schemas.microsoft.com/office/drawing/2014/main" id="{2A9DB4D9-FD4E-46C3-A288-085A8FB33211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1050853">
                <a:off x="1326433" y="2753031"/>
                <a:ext cx="173268" cy="174716"/>
              </a:xfrm>
              <a:custGeom>
                <a:avLst/>
                <a:gdLst/>
                <a:ahLst/>
                <a:cxnLst/>
                <a:rect l="l" t="t" r="r" b="b"/>
                <a:pathLst>
                  <a:path w="1652142" h="1665940">
                    <a:moveTo>
                      <a:pt x="898689" y="548008"/>
                    </a:moveTo>
                    <a:cubicBezTo>
                      <a:pt x="737950" y="504938"/>
                      <a:pt x="572731" y="600328"/>
                      <a:pt x="529661" y="761066"/>
                    </a:cubicBezTo>
                    <a:cubicBezTo>
                      <a:pt x="486591" y="921805"/>
                      <a:pt x="581980" y="1087025"/>
                      <a:pt x="742719" y="1130094"/>
                    </a:cubicBezTo>
                    <a:cubicBezTo>
                      <a:pt x="903458" y="1173164"/>
                      <a:pt x="1068677" y="1077775"/>
                      <a:pt x="1111747" y="917036"/>
                    </a:cubicBezTo>
                    <a:cubicBezTo>
                      <a:pt x="1154817" y="756297"/>
                      <a:pt x="1059428" y="591077"/>
                      <a:pt x="898689" y="548008"/>
                    </a:cubicBezTo>
                    <a:close/>
                    <a:moveTo>
                      <a:pt x="952303" y="347916"/>
                    </a:moveTo>
                    <a:cubicBezTo>
                      <a:pt x="1223549" y="420596"/>
                      <a:pt x="1384519" y="699404"/>
                      <a:pt x="1311839" y="970650"/>
                    </a:cubicBezTo>
                    <a:cubicBezTo>
                      <a:pt x="1239159" y="1241896"/>
                      <a:pt x="960351" y="1402866"/>
                      <a:pt x="689105" y="1330186"/>
                    </a:cubicBezTo>
                    <a:cubicBezTo>
                      <a:pt x="417859" y="1257506"/>
                      <a:pt x="256889" y="978698"/>
                      <a:pt x="329569" y="707451"/>
                    </a:cubicBezTo>
                    <a:cubicBezTo>
                      <a:pt x="402249" y="436205"/>
                      <a:pt x="681057" y="275235"/>
                      <a:pt x="952303" y="347916"/>
                    </a:cubicBezTo>
                    <a:close/>
                    <a:moveTo>
                      <a:pt x="971799" y="275155"/>
                    </a:moveTo>
                    <a:cubicBezTo>
                      <a:pt x="660368" y="191707"/>
                      <a:pt x="340256" y="376524"/>
                      <a:pt x="256808" y="687955"/>
                    </a:cubicBezTo>
                    <a:cubicBezTo>
                      <a:pt x="173361" y="999387"/>
                      <a:pt x="358178" y="1319499"/>
                      <a:pt x="669609" y="1402947"/>
                    </a:cubicBezTo>
                    <a:cubicBezTo>
                      <a:pt x="981040" y="1486395"/>
                      <a:pt x="1301152" y="1301577"/>
                      <a:pt x="1384600" y="990146"/>
                    </a:cubicBezTo>
                    <a:cubicBezTo>
                      <a:pt x="1468047" y="678715"/>
                      <a:pt x="1283230" y="358603"/>
                      <a:pt x="971799" y="275155"/>
                    </a:cubicBezTo>
                    <a:close/>
                    <a:moveTo>
                      <a:pt x="1652142" y="394531"/>
                    </a:moveTo>
                    <a:lnTo>
                      <a:pt x="1649662" y="403784"/>
                    </a:lnTo>
                    <a:lnTo>
                      <a:pt x="1647140" y="399895"/>
                    </a:lnTo>
                    <a:close/>
                    <a:moveTo>
                      <a:pt x="1158157" y="65026"/>
                    </a:moveTo>
                    <a:lnTo>
                      <a:pt x="1154679" y="271718"/>
                    </a:lnTo>
                    <a:lnTo>
                      <a:pt x="1148331" y="270017"/>
                    </a:lnTo>
                    <a:cubicBezTo>
                      <a:pt x="1200055" y="299127"/>
                      <a:pt x="1246804" y="334821"/>
                      <a:pt x="1286346" y="377149"/>
                    </a:cubicBezTo>
                    <a:lnTo>
                      <a:pt x="1470353" y="331395"/>
                    </a:lnTo>
                    <a:lnTo>
                      <a:pt x="1588305" y="553229"/>
                    </a:lnTo>
                    <a:lnTo>
                      <a:pt x="1457194" y="671432"/>
                    </a:lnTo>
                    <a:cubicBezTo>
                      <a:pt x="1473630" y="731297"/>
                      <a:pt x="1481376" y="793983"/>
                      <a:pt x="1478595" y="857704"/>
                    </a:cubicBezTo>
                    <a:lnTo>
                      <a:pt x="1642362" y="948616"/>
                    </a:lnTo>
                    <a:lnTo>
                      <a:pt x="1577335" y="1191298"/>
                    </a:lnTo>
                    <a:lnTo>
                      <a:pt x="1378614" y="1187955"/>
                    </a:lnTo>
                    <a:cubicBezTo>
                      <a:pt x="1353489" y="1229936"/>
                      <a:pt x="1323048" y="1267799"/>
                      <a:pt x="1288939" y="1301599"/>
                    </a:cubicBezTo>
                    <a:lnTo>
                      <a:pt x="1354201" y="1471932"/>
                    </a:lnTo>
                    <a:lnTo>
                      <a:pt x="1148396" y="1616039"/>
                    </a:lnTo>
                    <a:lnTo>
                      <a:pt x="992294" y="1480516"/>
                    </a:lnTo>
                    <a:lnTo>
                      <a:pt x="1011291" y="1467215"/>
                    </a:lnTo>
                    <a:cubicBezTo>
                      <a:pt x="951500" y="1486565"/>
                      <a:pt x="888271" y="1495869"/>
                      <a:pt x="823805" y="1495510"/>
                    </a:cubicBezTo>
                    <a:lnTo>
                      <a:pt x="729193" y="1665940"/>
                    </a:lnTo>
                    <a:lnTo>
                      <a:pt x="486511" y="1600914"/>
                    </a:lnTo>
                    <a:lnTo>
                      <a:pt x="489790" y="1406012"/>
                    </a:lnTo>
                    <a:cubicBezTo>
                      <a:pt x="438364" y="1376702"/>
                      <a:pt x="391917" y="1340859"/>
                      <a:pt x="352658" y="1298452"/>
                    </a:cubicBezTo>
                    <a:lnTo>
                      <a:pt x="355803" y="1305197"/>
                    </a:lnTo>
                    <a:lnTo>
                      <a:pt x="152856" y="1344512"/>
                    </a:lnTo>
                    <a:lnTo>
                      <a:pt x="46675" y="1116809"/>
                    </a:lnTo>
                    <a:lnTo>
                      <a:pt x="183929" y="1005520"/>
                    </a:lnTo>
                    <a:cubicBezTo>
                      <a:pt x="169279" y="951824"/>
                      <a:pt x="161626" y="895865"/>
                      <a:pt x="161615" y="838915"/>
                    </a:cubicBezTo>
                    <a:lnTo>
                      <a:pt x="0" y="749197"/>
                    </a:lnTo>
                    <a:lnTo>
                      <a:pt x="65026" y="506515"/>
                    </a:lnTo>
                    <a:lnTo>
                      <a:pt x="250227" y="509630"/>
                    </a:lnTo>
                    <a:cubicBezTo>
                      <a:pt x="275353" y="465291"/>
                      <a:pt x="305693" y="424864"/>
                      <a:pt x="340015" y="388679"/>
                    </a:cubicBezTo>
                    <a:lnTo>
                      <a:pt x="277984" y="197357"/>
                    </a:lnTo>
                    <a:lnTo>
                      <a:pt x="491050" y="64219"/>
                    </a:lnTo>
                    <a:lnTo>
                      <a:pt x="639843" y="207726"/>
                    </a:lnTo>
                    <a:lnTo>
                      <a:pt x="638348" y="208660"/>
                    </a:lnTo>
                    <a:cubicBezTo>
                      <a:pt x="696840" y="190256"/>
                      <a:pt x="758594" y="181748"/>
                      <a:pt x="821488" y="182440"/>
                    </a:cubicBezTo>
                    <a:lnTo>
                      <a:pt x="815140" y="180739"/>
                    </a:lnTo>
                    <a:lnTo>
                      <a:pt x="91547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76" name="Oval 21">
                <a:extLst>
                  <a:ext uri="{FF2B5EF4-FFF2-40B4-BE49-F238E27FC236}">
                    <a16:creationId xmlns:a16="http://schemas.microsoft.com/office/drawing/2014/main" id="{DCA31DC7-7675-4EBF-908D-D9331CACA4DB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88847">
                <a:off x="1195903" y="2266763"/>
                <a:ext cx="222367" cy="224225"/>
              </a:xfrm>
              <a:custGeom>
                <a:avLst/>
                <a:gdLst/>
                <a:ahLst/>
                <a:cxnLst/>
                <a:rect l="l" t="t" r="r" b="b"/>
                <a:pathLst>
                  <a:path w="1652142" h="1665940">
                    <a:moveTo>
                      <a:pt x="898689" y="548008"/>
                    </a:moveTo>
                    <a:cubicBezTo>
                      <a:pt x="737950" y="504938"/>
                      <a:pt x="572731" y="600328"/>
                      <a:pt x="529661" y="761066"/>
                    </a:cubicBezTo>
                    <a:cubicBezTo>
                      <a:pt x="486591" y="921805"/>
                      <a:pt x="581980" y="1087025"/>
                      <a:pt x="742719" y="1130094"/>
                    </a:cubicBezTo>
                    <a:cubicBezTo>
                      <a:pt x="903458" y="1173164"/>
                      <a:pt x="1068677" y="1077775"/>
                      <a:pt x="1111747" y="917036"/>
                    </a:cubicBezTo>
                    <a:cubicBezTo>
                      <a:pt x="1154817" y="756297"/>
                      <a:pt x="1059428" y="591077"/>
                      <a:pt x="898689" y="548008"/>
                    </a:cubicBezTo>
                    <a:close/>
                    <a:moveTo>
                      <a:pt x="952303" y="347916"/>
                    </a:moveTo>
                    <a:cubicBezTo>
                      <a:pt x="1223549" y="420596"/>
                      <a:pt x="1384519" y="699404"/>
                      <a:pt x="1311839" y="970650"/>
                    </a:cubicBezTo>
                    <a:cubicBezTo>
                      <a:pt x="1239159" y="1241896"/>
                      <a:pt x="960351" y="1402866"/>
                      <a:pt x="689105" y="1330186"/>
                    </a:cubicBezTo>
                    <a:cubicBezTo>
                      <a:pt x="417859" y="1257506"/>
                      <a:pt x="256889" y="978698"/>
                      <a:pt x="329569" y="707451"/>
                    </a:cubicBezTo>
                    <a:cubicBezTo>
                      <a:pt x="402249" y="436205"/>
                      <a:pt x="681057" y="275235"/>
                      <a:pt x="952303" y="347916"/>
                    </a:cubicBezTo>
                    <a:close/>
                    <a:moveTo>
                      <a:pt x="971799" y="275155"/>
                    </a:moveTo>
                    <a:cubicBezTo>
                      <a:pt x="660368" y="191707"/>
                      <a:pt x="340256" y="376524"/>
                      <a:pt x="256808" y="687955"/>
                    </a:cubicBezTo>
                    <a:cubicBezTo>
                      <a:pt x="173361" y="999387"/>
                      <a:pt x="358178" y="1319499"/>
                      <a:pt x="669609" y="1402947"/>
                    </a:cubicBezTo>
                    <a:cubicBezTo>
                      <a:pt x="981040" y="1486395"/>
                      <a:pt x="1301152" y="1301577"/>
                      <a:pt x="1384600" y="990146"/>
                    </a:cubicBezTo>
                    <a:cubicBezTo>
                      <a:pt x="1468047" y="678715"/>
                      <a:pt x="1283230" y="358603"/>
                      <a:pt x="971799" y="275155"/>
                    </a:cubicBezTo>
                    <a:close/>
                    <a:moveTo>
                      <a:pt x="1652142" y="394531"/>
                    </a:moveTo>
                    <a:lnTo>
                      <a:pt x="1649662" y="403784"/>
                    </a:lnTo>
                    <a:lnTo>
                      <a:pt x="1647140" y="399895"/>
                    </a:lnTo>
                    <a:close/>
                    <a:moveTo>
                      <a:pt x="1158157" y="65026"/>
                    </a:moveTo>
                    <a:lnTo>
                      <a:pt x="1154679" y="271718"/>
                    </a:lnTo>
                    <a:lnTo>
                      <a:pt x="1148331" y="270017"/>
                    </a:lnTo>
                    <a:cubicBezTo>
                      <a:pt x="1200055" y="299127"/>
                      <a:pt x="1246804" y="334821"/>
                      <a:pt x="1286346" y="377149"/>
                    </a:cubicBezTo>
                    <a:lnTo>
                      <a:pt x="1470353" y="331395"/>
                    </a:lnTo>
                    <a:lnTo>
                      <a:pt x="1588305" y="553229"/>
                    </a:lnTo>
                    <a:lnTo>
                      <a:pt x="1457194" y="671432"/>
                    </a:lnTo>
                    <a:cubicBezTo>
                      <a:pt x="1473630" y="731297"/>
                      <a:pt x="1481376" y="793983"/>
                      <a:pt x="1478595" y="857704"/>
                    </a:cubicBezTo>
                    <a:lnTo>
                      <a:pt x="1642362" y="948616"/>
                    </a:lnTo>
                    <a:lnTo>
                      <a:pt x="1577335" y="1191298"/>
                    </a:lnTo>
                    <a:lnTo>
                      <a:pt x="1378614" y="1187955"/>
                    </a:lnTo>
                    <a:cubicBezTo>
                      <a:pt x="1353489" y="1229936"/>
                      <a:pt x="1323048" y="1267799"/>
                      <a:pt x="1288939" y="1301599"/>
                    </a:cubicBezTo>
                    <a:lnTo>
                      <a:pt x="1354201" y="1471932"/>
                    </a:lnTo>
                    <a:lnTo>
                      <a:pt x="1148396" y="1616039"/>
                    </a:lnTo>
                    <a:lnTo>
                      <a:pt x="992294" y="1480516"/>
                    </a:lnTo>
                    <a:lnTo>
                      <a:pt x="1011291" y="1467215"/>
                    </a:lnTo>
                    <a:cubicBezTo>
                      <a:pt x="951500" y="1486565"/>
                      <a:pt x="888271" y="1495869"/>
                      <a:pt x="823805" y="1495510"/>
                    </a:cubicBezTo>
                    <a:lnTo>
                      <a:pt x="729193" y="1665940"/>
                    </a:lnTo>
                    <a:lnTo>
                      <a:pt x="486511" y="1600914"/>
                    </a:lnTo>
                    <a:lnTo>
                      <a:pt x="489790" y="1406012"/>
                    </a:lnTo>
                    <a:cubicBezTo>
                      <a:pt x="438364" y="1376702"/>
                      <a:pt x="391917" y="1340859"/>
                      <a:pt x="352658" y="1298452"/>
                    </a:cubicBezTo>
                    <a:lnTo>
                      <a:pt x="355803" y="1305197"/>
                    </a:lnTo>
                    <a:lnTo>
                      <a:pt x="152856" y="1344512"/>
                    </a:lnTo>
                    <a:lnTo>
                      <a:pt x="46675" y="1116809"/>
                    </a:lnTo>
                    <a:lnTo>
                      <a:pt x="183929" y="1005520"/>
                    </a:lnTo>
                    <a:cubicBezTo>
                      <a:pt x="169279" y="951824"/>
                      <a:pt x="161626" y="895865"/>
                      <a:pt x="161615" y="838915"/>
                    </a:cubicBezTo>
                    <a:lnTo>
                      <a:pt x="0" y="749197"/>
                    </a:lnTo>
                    <a:lnTo>
                      <a:pt x="65026" y="506515"/>
                    </a:lnTo>
                    <a:lnTo>
                      <a:pt x="250227" y="509630"/>
                    </a:lnTo>
                    <a:cubicBezTo>
                      <a:pt x="275353" y="465291"/>
                      <a:pt x="305693" y="424864"/>
                      <a:pt x="340015" y="388679"/>
                    </a:cubicBezTo>
                    <a:lnTo>
                      <a:pt x="277984" y="197357"/>
                    </a:lnTo>
                    <a:lnTo>
                      <a:pt x="491050" y="64219"/>
                    </a:lnTo>
                    <a:lnTo>
                      <a:pt x="639843" y="207726"/>
                    </a:lnTo>
                    <a:lnTo>
                      <a:pt x="638348" y="208660"/>
                    </a:lnTo>
                    <a:cubicBezTo>
                      <a:pt x="696840" y="190256"/>
                      <a:pt x="758594" y="181748"/>
                      <a:pt x="821488" y="182440"/>
                    </a:cubicBezTo>
                    <a:lnTo>
                      <a:pt x="815140" y="180739"/>
                    </a:lnTo>
                    <a:lnTo>
                      <a:pt x="91547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77" name="Oval 21">
                <a:extLst>
                  <a:ext uri="{FF2B5EF4-FFF2-40B4-BE49-F238E27FC236}">
                    <a16:creationId xmlns:a16="http://schemas.microsoft.com/office/drawing/2014/main" id="{86D71E75-8D32-4913-9CD8-801D07BD856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414470" y="2278418"/>
                <a:ext cx="222367" cy="224225"/>
              </a:xfrm>
              <a:custGeom>
                <a:avLst/>
                <a:gdLst/>
                <a:ahLst/>
                <a:cxnLst/>
                <a:rect l="l" t="t" r="r" b="b"/>
                <a:pathLst>
                  <a:path w="1652142" h="1665940">
                    <a:moveTo>
                      <a:pt x="898689" y="548008"/>
                    </a:moveTo>
                    <a:cubicBezTo>
                      <a:pt x="737950" y="504938"/>
                      <a:pt x="572731" y="600328"/>
                      <a:pt x="529661" y="761066"/>
                    </a:cubicBezTo>
                    <a:cubicBezTo>
                      <a:pt x="486591" y="921805"/>
                      <a:pt x="581980" y="1087025"/>
                      <a:pt x="742719" y="1130094"/>
                    </a:cubicBezTo>
                    <a:cubicBezTo>
                      <a:pt x="903458" y="1173164"/>
                      <a:pt x="1068677" y="1077775"/>
                      <a:pt x="1111747" y="917036"/>
                    </a:cubicBezTo>
                    <a:cubicBezTo>
                      <a:pt x="1154817" y="756297"/>
                      <a:pt x="1059428" y="591077"/>
                      <a:pt x="898689" y="548008"/>
                    </a:cubicBezTo>
                    <a:close/>
                    <a:moveTo>
                      <a:pt x="952303" y="347916"/>
                    </a:moveTo>
                    <a:cubicBezTo>
                      <a:pt x="1223549" y="420596"/>
                      <a:pt x="1384519" y="699404"/>
                      <a:pt x="1311839" y="970650"/>
                    </a:cubicBezTo>
                    <a:cubicBezTo>
                      <a:pt x="1239159" y="1241896"/>
                      <a:pt x="960351" y="1402866"/>
                      <a:pt x="689105" y="1330186"/>
                    </a:cubicBezTo>
                    <a:cubicBezTo>
                      <a:pt x="417859" y="1257506"/>
                      <a:pt x="256889" y="978698"/>
                      <a:pt x="329569" y="707451"/>
                    </a:cubicBezTo>
                    <a:cubicBezTo>
                      <a:pt x="402249" y="436205"/>
                      <a:pt x="681057" y="275235"/>
                      <a:pt x="952303" y="347916"/>
                    </a:cubicBezTo>
                    <a:close/>
                    <a:moveTo>
                      <a:pt x="971799" y="275155"/>
                    </a:moveTo>
                    <a:cubicBezTo>
                      <a:pt x="660368" y="191707"/>
                      <a:pt x="340256" y="376524"/>
                      <a:pt x="256808" y="687955"/>
                    </a:cubicBezTo>
                    <a:cubicBezTo>
                      <a:pt x="173361" y="999387"/>
                      <a:pt x="358178" y="1319499"/>
                      <a:pt x="669609" y="1402947"/>
                    </a:cubicBezTo>
                    <a:cubicBezTo>
                      <a:pt x="981040" y="1486395"/>
                      <a:pt x="1301152" y="1301577"/>
                      <a:pt x="1384600" y="990146"/>
                    </a:cubicBezTo>
                    <a:cubicBezTo>
                      <a:pt x="1468047" y="678715"/>
                      <a:pt x="1283230" y="358603"/>
                      <a:pt x="971799" y="275155"/>
                    </a:cubicBezTo>
                    <a:close/>
                    <a:moveTo>
                      <a:pt x="1652142" y="394531"/>
                    </a:moveTo>
                    <a:lnTo>
                      <a:pt x="1649662" y="403784"/>
                    </a:lnTo>
                    <a:lnTo>
                      <a:pt x="1647140" y="399895"/>
                    </a:lnTo>
                    <a:close/>
                    <a:moveTo>
                      <a:pt x="1158157" y="65026"/>
                    </a:moveTo>
                    <a:lnTo>
                      <a:pt x="1154679" y="271718"/>
                    </a:lnTo>
                    <a:lnTo>
                      <a:pt x="1148331" y="270017"/>
                    </a:lnTo>
                    <a:cubicBezTo>
                      <a:pt x="1200055" y="299127"/>
                      <a:pt x="1246804" y="334821"/>
                      <a:pt x="1286346" y="377149"/>
                    </a:cubicBezTo>
                    <a:lnTo>
                      <a:pt x="1470353" y="331395"/>
                    </a:lnTo>
                    <a:lnTo>
                      <a:pt x="1588305" y="553229"/>
                    </a:lnTo>
                    <a:lnTo>
                      <a:pt x="1457194" y="671432"/>
                    </a:lnTo>
                    <a:cubicBezTo>
                      <a:pt x="1473630" y="731297"/>
                      <a:pt x="1481376" y="793983"/>
                      <a:pt x="1478595" y="857704"/>
                    </a:cubicBezTo>
                    <a:lnTo>
                      <a:pt x="1642362" y="948616"/>
                    </a:lnTo>
                    <a:lnTo>
                      <a:pt x="1577335" y="1191298"/>
                    </a:lnTo>
                    <a:lnTo>
                      <a:pt x="1378614" y="1187955"/>
                    </a:lnTo>
                    <a:cubicBezTo>
                      <a:pt x="1353489" y="1229936"/>
                      <a:pt x="1323048" y="1267799"/>
                      <a:pt x="1288939" y="1301599"/>
                    </a:cubicBezTo>
                    <a:lnTo>
                      <a:pt x="1354201" y="1471932"/>
                    </a:lnTo>
                    <a:lnTo>
                      <a:pt x="1148396" y="1616039"/>
                    </a:lnTo>
                    <a:lnTo>
                      <a:pt x="992294" y="1480516"/>
                    </a:lnTo>
                    <a:lnTo>
                      <a:pt x="1011291" y="1467215"/>
                    </a:lnTo>
                    <a:cubicBezTo>
                      <a:pt x="951500" y="1486565"/>
                      <a:pt x="888271" y="1495869"/>
                      <a:pt x="823805" y="1495510"/>
                    </a:cubicBezTo>
                    <a:lnTo>
                      <a:pt x="729193" y="1665940"/>
                    </a:lnTo>
                    <a:lnTo>
                      <a:pt x="486511" y="1600914"/>
                    </a:lnTo>
                    <a:lnTo>
                      <a:pt x="489790" y="1406012"/>
                    </a:lnTo>
                    <a:cubicBezTo>
                      <a:pt x="438364" y="1376702"/>
                      <a:pt x="391917" y="1340859"/>
                      <a:pt x="352658" y="1298452"/>
                    </a:cubicBezTo>
                    <a:lnTo>
                      <a:pt x="355803" y="1305197"/>
                    </a:lnTo>
                    <a:lnTo>
                      <a:pt x="152856" y="1344512"/>
                    </a:lnTo>
                    <a:lnTo>
                      <a:pt x="46675" y="1116809"/>
                    </a:lnTo>
                    <a:lnTo>
                      <a:pt x="183929" y="1005520"/>
                    </a:lnTo>
                    <a:cubicBezTo>
                      <a:pt x="169279" y="951824"/>
                      <a:pt x="161626" y="895865"/>
                      <a:pt x="161615" y="838915"/>
                    </a:cubicBezTo>
                    <a:lnTo>
                      <a:pt x="0" y="749197"/>
                    </a:lnTo>
                    <a:lnTo>
                      <a:pt x="65026" y="506515"/>
                    </a:lnTo>
                    <a:lnTo>
                      <a:pt x="250227" y="509630"/>
                    </a:lnTo>
                    <a:cubicBezTo>
                      <a:pt x="275353" y="465291"/>
                      <a:pt x="305693" y="424864"/>
                      <a:pt x="340015" y="388679"/>
                    </a:cubicBezTo>
                    <a:lnTo>
                      <a:pt x="277984" y="197357"/>
                    </a:lnTo>
                    <a:lnTo>
                      <a:pt x="491050" y="64219"/>
                    </a:lnTo>
                    <a:lnTo>
                      <a:pt x="639843" y="207726"/>
                    </a:lnTo>
                    <a:lnTo>
                      <a:pt x="638348" y="208660"/>
                    </a:lnTo>
                    <a:cubicBezTo>
                      <a:pt x="696840" y="190256"/>
                      <a:pt x="758594" y="181748"/>
                      <a:pt x="821488" y="182440"/>
                    </a:cubicBezTo>
                    <a:lnTo>
                      <a:pt x="815140" y="180739"/>
                    </a:lnTo>
                    <a:lnTo>
                      <a:pt x="91547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78" name="Oval 21">
                <a:extLst>
                  <a:ext uri="{FF2B5EF4-FFF2-40B4-BE49-F238E27FC236}">
                    <a16:creationId xmlns:a16="http://schemas.microsoft.com/office/drawing/2014/main" id="{1B4B347F-777B-442D-8449-8F0CB46257A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231800" y="2460930"/>
                <a:ext cx="309554" cy="312141"/>
              </a:xfrm>
              <a:custGeom>
                <a:avLst/>
                <a:gdLst/>
                <a:ahLst/>
                <a:cxnLst/>
                <a:rect l="l" t="t" r="r" b="b"/>
                <a:pathLst>
                  <a:path w="1652142" h="1665940">
                    <a:moveTo>
                      <a:pt x="898689" y="548008"/>
                    </a:moveTo>
                    <a:cubicBezTo>
                      <a:pt x="737950" y="504938"/>
                      <a:pt x="572731" y="600328"/>
                      <a:pt x="529661" y="761066"/>
                    </a:cubicBezTo>
                    <a:cubicBezTo>
                      <a:pt x="486591" y="921805"/>
                      <a:pt x="581980" y="1087025"/>
                      <a:pt x="742719" y="1130094"/>
                    </a:cubicBezTo>
                    <a:cubicBezTo>
                      <a:pt x="903458" y="1173164"/>
                      <a:pt x="1068677" y="1077775"/>
                      <a:pt x="1111747" y="917036"/>
                    </a:cubicBezTo>
                    <a:cubicBezTo>
                      <a:pt x="1154817" y="756297"/>
                      <a:pt x="1059428" y="591077"/>
                      <a:pt x="898689" y="548008"/>
                    </a:cubicBezTo>
                    <a:close/>
                    <a:moveTo>
                      <a:pt x="952303" y="347916"/>
                    </a:moveTo>
                    <a:cubicBezTo>
                      <a:pt x="1223549" y="420596"/>
                      <a:pt x="1384519" y="699404"/>
                      <a:pt x="1311839" y="970650"/>
                    </a:cubicBezTo>
                    <a:cubicBezTo>
                      <a:pt x="1239159" y="1241896"/>
                      <a:pt x="960351" y="1402866"/>
                      <a:pt x="689105" y="1330186"/>
                    </a:cubicBezTo>
                    <a:cubicBezTo>
                      <a:pt x="417859" y="1257506"/>
                      <a:pt x="256889" y="978698"/>
                      <a:pt x="329569" y="707451"/>
                    </a:cubicBezTo>
                    <a:cubicBezTo>
                      <a:pt x="402249" y="436205"/>
                      <a:pt x="681057" y="275235"/>
                      <a:pt x="952303" y="347916"/>
                    </a:cubicBezTo>
                    <a:close/>
                    <a:moveTo>
                      <a:pt x="971799" y="275155"/>
                    </a:moveTo>
                    <a:cubicBezTo>
                      <a:pt x="660368" y="191707"/>
                      <a:pt x="340256" y="376524"/>
                      <a:pt x="256808" y="687955"/>
                    </a:cubicBezTo>
                    <a:cubicBezTo>
                      <a:pt x="173361" y="999387"/>
                      <a:pt x="358178" y="1319499"/>
                      <a:pt x="669609" y="1402947"/>
                    </a:cubicBezTo>
                    <a:cubicBezTo>
                      <a:pt x="981040" y="1486395"/>
                      <a:pt x="1301152" y="1301577"/>
                      <a:pt x="1384600" y="990146"/>
                    </a:cubicBezTo>
                    <a:cubicBezTo>
                      <a:pt x="1468047" y="678715"/>
                      <a:pt x="1283230" y="358603"/>
                      <a:pt x="971799" y="275155"/>
                    </a:cubicBezTo>
                    <a:close/>
                    <a:moveTo>
                      <a:pt x="1652142" y="394531"/>
                    </a:moveTo>
                    <a:lnTo>
                      <a:pt x="1649662" y="403784"/>
                    </a:lnTo>
                    <a:lnTo>
                      <a:pt x="1647140" y="399895"/>
                    </a:lnTo>
                    <a:close/>
                    <a:moveTo>
                      <a:pt x="1158157" y="65026"/>
                    </a:moveTo>
                    <a:lnTo>
                      <a:pt x="1154679" y="271718"/>
                    </a:lnTo>
                    <a:lnTo>
                      <a:pt x="1148331" y="270017"/>
                    </a:lnTo>
                    <a:cubicBezTo>
                      <a:pt x="1200055" y="299127"/>
                      <a:pt x="1246804" y="334821"/>
                      <a:pt x="1286346" y="377149"/>
                    </a:cubicBezTo>
                    <a:lnTo>
                      <a:pt x="1470353" y="331395"/>
                    </a:lnTo>
                    <a:lnTo>
                      <a:pt x="1588305" y="553229"/>
                    </a:lnTo>
                    <a:lnTo>
                      <a:pt x="1457194" y="671432"/>
                    </a:lnTo>
                    <a:cubicBezTo>
                      <a:pt x="1473630" y="731297"/>
                      <a:pt x="1481376" y="793983"/>
                      <a:pt x="1478595" y="857704"/>
                    </a:cubicBezTo>
                    <a:lnTo>
                      <a:pt x="1642362" y="948616"/>
                    </a:lnTo>
                    <a:lnTo>
                      <a:pt x="1577335" y="1191298"/>
                    </a:lnTo>
                    <a:lnTo>
                      <a:pt x="1378614" y="1187955"/>
                    </a:lnTo>
                    <a:cubicBezTo>
                      <a:pt x="1353489" y="1229936"/>
                      <a:pt x="1323048" y="1267799"/>
                      <a:pt x="1288939" y="1301599"/>
                    </a:cubicBezTo>
                    <a:lnTo>
                      <a:pt x="1354201" y="1471932"/>
                    </a:lnTo>
                    <a:lnTo>
                      <a:pt x="1148396" y="1616039"/>
                    </a:lnTo>
                    <a:lnTo>
                      <a:pt x="992294" y="1480516"/>
                    </a:lnTo>
                    <a:lnTo>
                      <a:pt x="1011291" y="1467215"/>
                    </a:lnTo>
                    <a:cubicBezTo>
                      <a:pt x="951500" y="1486565"/>
                      <a:pt x="888271" y="1495869"/>
                      <a:pt x="823805" y="1495510"/>
                    </a:cubicBezTo>
                    <a:lnTo>
                      <a:pt x="729193" y="1665940"/>
                    </a:lnTo>
                    <a:lnTo>
                      <a:pt x="486511" y="1600914"/>
                    </a:lnTo>
                    <a:lnTo>
                      <a:pt x="489790" y="1406012"/>
                    </a:lnTo>
                    <a:cubicBezTo>
                      <a:pt x="438364" y="1376702"/>
                      <a:pt x="391917" y="1340859"/>
                      <a:pt x="352658" y="1298452"/>
                    </a:cubicBezTo>
                    <a:lnTo>
                      <a:pt x="355803" y="1305197"/>
                    </a:lnTo>
                    <a:lnTo>
                      <a:pt x="152856" y="1344512"/>
                    </a:lnTo>
                    <a:lnTo>
                      <a:pt x="46675" y="1116809"/>
                    </a:lnTo>
                    <a:lnTo>
                      <a:pt x="183929" y="1005520"/>
                    </a:lnTo>
                    <a:cubicBezTo>
                      <a:pt x="169279" y="951824"/>
                      <a:pt x="161626" y="895865"/>
                      <a:pt x="161615" y="838915"/>
                    </a:cubicBezTo>
                    <a:lnTo>
                      <a:pt x="0" y="749197"/>
                    </a:lnTo>
                    <a:lnTo>
                      <a:pt x="65026" y="506515"/>
                    </a:lnTo>
                    <a:lnTo>
                      <a:pt x="250227" y="509630"/>
                    </a:lnTo>
                    <a:cubicBezTo>
                      <a:pt x="275353" y="465291"/>
                      <a:pt x="305693" y="424864"/>
                      <a:pt x="340015" y="388679"/>
                    </a:cubicBezTo>
                    <a:lnTo>
                      <a:pt x="277984" y="197357"/>
                    </a:lnTo>
                    <a:lnTo>
                      <a:pt x="491050" y="64219"/>
                    </a:lnTo>
                    <a:lnTo>
                      <a:pt x="639843" y="207726"/>
                    </a:lnTo>
                    <a:lnTo>
                      <a:pt x="638348" y="208660"/>
                    </a:lnTo>
                    <a:cubicBezTo>
                      <a:pt x="696840" y="190256"/>
                      <a:pt x="758594" y="181748"/>
                      <a:pt x="821488" y="182440"/>
                    </a:cubicBezTo>
                    <a:lnTo>
                      <a:pt x="815140" y="180739"/>
                    </a:lnTo>
                    <a:lnTo>
                      <a:pt x="91547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79" name="Oval 21">
                <a:extLst>
                  <a:ext uri="{FF2B5EF4-FFF2-40B4-BE49-F238E27FC236}">
                    <a16:creationId xmlns:a16="http://schemas.microsoft.com/office/drawing/2014/main" id="{6EC8BCFA-FCC4-41F2-9C70-B2CFCAAEF52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985429" y="2143218"/>
                <a:ext cx="282537" cy="284898"/>
              </a:xfrm>
              <a:custGeom>
                <a:avLst/>
                <a:gdLst/>
                <a:ahLst/>
                <a:cxnLst/>
                <a:rect l="l" t="t" r="r" b="b"/>
                <a:pathLst>
                  <a:path w="1652142" h="1665940">
                    <a:moveTo>
                      <a:pt x="898689" y="548008"/>
                    </a:moveTo>
                    <a:cubicBezTo>
                      <a:pt x="737950" y="504938"/>
                      <a:pt x="572731" y="600328"/>
                      <a:pt x="529661" y="761066"/>
                    </a:cubicBezTo>
                    <a:cubicBezTo>
                      <a:pt x="486591" y="921805"/>
                      <a:pt x="581980" y="1087025"/>
                      <a:pt x="742719" y="1130094"/>
                    </a:cubicBezTo>
                    <a:cubicBezTo>
                      <a:pt x="903458" y="1173164"/>
                      <a:pt x="1068677" y="1077775"/>
                      <a:pt x="1111747" y="917036"/>
                    </a:cubicBezTo>
                    <a:cubicBezTo>
                      <a:pt x="1154817" y="756297"/>
                      <a:pt x="1059428" y="591077"/>
                      <a:pt x="898689" y="548008"/>
                    </a:cubicBezTo>
                    <a:close/>
                    <a:moveTo>
                      <a:pt x="952303" y="347916"/>
                    </a:moveTo>
                    <a:cubicBezTo>
                      <a:pt x="1223549" y="420596"/>
                      <a:pt x="1384519" y="699404"/>
                      <a:pt x="1311839" y="970650"/>
                    </a:cubicBezTo>
                    <a:cubicBezTo>
                      <a:pt x="1239159" y="1241896"/>
                      <a:pt x="960351" y="1402866"/>
                      <a:pt x="689105" y="1330186"/>
                    </a:cubicBezTo>
                    <a:cubicBezTo>
                      <a:pt x="417859" y="1257506"/>
                      <a:pt x="256889" y="978698"/>
                      <a:pt x="329569" y="707451"/>
                    </a:cubicBezTo>
                    <a:cubicBezTo>
                      <a:pt x="402249" y="436205"/>
                      <a:pt x="681057" y="275235"/>
                      <a:pt x="952303" y="347916"/>
                    </a:cubicBezTo>
                    <a:close/>
                    <a:moveTo>
                      <a:pt x="971799" y="275155"/>
                    </a:moveTo>
                    <a:cubicBezTo>
                      <a:pt x="660368" y="191707"/>
                      <a:pt x="340256" y="376524"/>
                      <a:pt x="256808" y="687955"/>
                    </a:cubicBezTo>
                    <a:cubicBezTo>
                      <a:pt x="173361" y="999387"/>
                      <a:pt x="358178" y="1319499"/>
                      <a:pt x="669609" y="1402947"/>
                    </a:cubicBezTo>
                    <a:cubicBezTo>
                      <a:pt x="981040" y="1486395"/>
                      <a:pt x="1301152" y="1301577"/>
                      <a:pt x="1384600" y="990146"/>
                    </a:cubicBezTo>
                    <a:cubicBezTo>
                      <a:pt x="1468047" y="678715"/>
                      <a:pt x="1283230" y="358603"/>
                      <a:pt x="971799" y="275155"/>
                    </a:cubicBezTo>
                    <a:close/>
                    <a:moveTo>
                      <a:pt x="1652142" y="394531"/>
                    </a:moveTo>
                    <a:lnTo>
                      <a:pt x="1649662" y="403784"/>
                    </a:lnTo>
                    <a:lnTo>
                      <a:pt x="1647140" y="399895"/>
                    </a:lnTo>
                    <a:close/>
                    <a:moveTo>
                      <a:pt x="1158157" y="65026"/>
                    </a:moveTo>
                    <a:lnTo>
                      <a:pt x="1154679" y="271718"/>
                    </a:lnTo>
                    <a:lnTo>
                      <a:pt x="1148331" y="270017"/>
                    </a:lnTo>
                    <a:cubicBezTo>
                      <a:pt x="1200055" y="299127"/>
                      <a:pt x="1246804" y="334821"/>
                      <a:pt x="1286346" y="377149"/>
                    </a:cubicBezTo>
                    <a:lnTo>
                      <a:pt x="1470353" y="331395"/>
                    </a:lnTo>
                    <a:lnTo>
                      <a:pt x="1588305" y="553229"/>
                    </a:lnTo>
                    <a:lnTo>
                      <a:pt x="1457194" y="671432"/>
                    </a:lnTo>
                    <a:cubicBezTo>
                      <a:pt x="1473630" y="731297"/>
                      <a:pt x="1481376" y="793983"/>
                      <a:pt x="1478595" y="857704"/>
                    </a:cubicBezTo>
                    <a:lnTo>
                      <a:pt x="1642362" y="948616"/>
                    </a:lnTo>
                    <a:lnTo>
                      <a:pt x="1577335" y="1191298"/>
                    </a:lnTo>
                    <a:lnTo>
                      <a:pt x="1378614" y="1187955"/>
                    </a:lnTo>
                    <a:cubicBezTo>
                      <a:pt x="1353489" y="1229936"/>
                      <a:pt x="1323048" y="1267799"/>
                      <a:pt x="1288939" y="1301599"/>
                    </a:cubicBezTo>
                    <a:lnTo>
                      <a:pt x="1354201" y="1471932"/>
                    </a:lnTo>
                    <a:lnTo>
                      <a:pt x="1148396" y="1616039"/>
                    </a:lnTo>
                    <a:lnTo>
                      <a:pt x="992294" y="1480516"/>
                    </a:lnTo>
                    <a:lnTo>
                      <a:pt x="1011291" y="1467215"/>
                    </a:lnTo>
                    <a:cubicBezTo>
                      <a:pt x="951500" y="1486565"/>
                      <a:pt x="888271" y="1495869"/>
                      <a:pt x="823805" y="1495510"/>
                    </a:cubicBezTo>
                    <a:lnTo>
                      <a:pt x="729193" y="1665940"/>
                    </a:lnTo>
                    <a:lnTo>
                      <a:pt x="486511" y="1600914"/>
                    </a:lnTo>
                    <a:lnTo>
                      <a:pt x="489790" y="1406012"/>
                    </a:lnTo>
                    <a:cubicBezTo>
                      <a:pt x="438364" y="1376702"/>
                      <a:pt x="391917" y="1340859"/>
                      <a:pt x="352658" y="1298452"/>
                    </a:cubicBezTo>
                    <a:lnTo>
                      <a:pt x="355803" y="1305197"/>
                    </a:lnTo>
                    <a:lnTo>
                      <a:pt x="152856" y="1344512"/>
                    </a:lnTo>
                    <a:lnTo>
                      <a:pt x="46675" y="1116809"/>
                    </a:lnTo>
                    <a:lnTo>
                      <a:pt x="183929" y="1005520"/>
                    </a:lnTo>
                    <a:cubicBezTo>
                      <a:pt x="169279" y="951824"/>
                      <a:pt x="161626" y="895865"/>
                      <a:pt x="161615" y="838915"/>
                    </a:cubicBezTo>
                    <a:lnTo>
                      <a:pt x="0" y="749197"/>
                    </a:lnTo>
                    <a:lnTo>
                      <a:pt x="65026" y="506515"/>
                    </a:lnTo>
                    <a:lnTo>
                      <a:pt x="250227" y="509630"/>
                    </a:lnTo>
                    <a:cubicBezTo>
                      <a:pt x="275353" y="465291"/>
                      <a:pt x="305693" y="424864"/>
                      <a:pt x="340015" y="388679"/>
                    </a:cubicBezTo>
                    <a:lnTo>
                      <a:pt x="277984" y="197357"/>
                    </a:lnTo>
                    <a:lnTo>
                      <a:pt x="491050" y="64219"/>
                    </a:lnTo>
                    <a:lnTo>
                      <a:pt x="639843" y="207726"/>
                    </a:lnTo>
                    <a:lnTo>
                      <a:pt x="638348" y="208660"/>
                    </a:lnTo>
                    <a:cubicBezTo>
                      <a:pt x="696840" y="190256"/>
                      <a:pt x="758594" y="181748"/>
                      <a:pt x="821488" y="182440"/>
                    </a:cubicBezTo>
                    <a:lnTo>
                      <a:pt x="815140" y="180739"/>
                    </a:lnTo>
                    <a:lnTo>
                      <a:pt x="91547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80" name="Oval 21">
                <a:extLst>
                  <a:ext uri="{FF2B5EF4-FFF2-40B4-BE49-F238E27FC236}">
                    <a16:creationId xmlns:a16="http://schemas.microsoft.com/office/drawing/2014/main" id="{10F55313-60C8-49DB-8383-1DF8B7255C8A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83757">
                <a:off x="1665484" y="3272892"/>
                <a:ext cx="309554" cy="312141"/>
              </a:xfrm>
              <a:custGeom>
                <a:avLst/>
                <a:gdLst/>
                <a:ahLst/>
                <a:cxnLst/>
                <a:rect l="l" t="t" r="r" b="b"/>
                <a:pathLst>
                  <a:path w="1652142" h="1665940">
                    <a:moveTo>
                      <a:pt x="898689" y="548008"/>
                    </a:moveTo>
                    <a:cubicBezTo>
                      <a:pt x="737950" y="504938"/>
                      <a:pt x="572731" y="600328"/>
                      <a:pt x="529661" y="761066"/>
                    </a:cubicBezTo>
                    <a:cubicBezTo>
                      <a:pt x="486591" y="921805"/>
                      <a:pt x="581980" y="1087025"/>
                      <a:pt x="742719" y="1130094"/>
                    </a:cubicBezTo>
                    <a:cubicBezTo>
                      <a:pt x="903458" y="1173164"/>
                      <a:pt x="1068677" y="1077775"/>
                      <a:pt x="1111747" y="917036"/>
                    </a:cubicBezTo>
                    <a:cubicBezTo>
                      <a:pt x="1154817" y="756297"/>
                      <a:pt x="1059428" y="591077"/>
                      <a:pt x="898689" y="548008"/>
                    </a:cubicBezTo>
                    <a:close/>
                    <a:moveTo>
                      <a:pt x="952303" y="347916"/>
                    </a:moveTo>
                    <a:cubicBezTo>
                      <a:pt x="1223549" y="420596"/>
                      <a:pt x="1384519" y="699404"/>
                      <a:pt x="1311839" y="970650"/>
                    </a:cubicBezTo>
                    <a:cubicBezTo>
                      <a:pt x="1239159" y="1241896"/>
                      <a:pt x="960351" y="1402866"/>
                      <a:pt x="689105" y="1330186"/>
                    </a:cubicBezTo>
                    <a:cubicBezTo>
                      <a:pt x="417859" y="1257506"/>
                      <a:pt x="256889" y="978698"/>
                      <a:pt x="329569" y="707451"/>
                    </a:cubicBezTo>
                    <a:cubicBezTo>
                      <a:pt x="402249" y="436205"/>
                      <a:pt x="681057" y="275235"/>
                      <a:pt x="952303" y="347916"/>
                    </a:cubicBezTo>
                    <a:close/>
                    <a:moveTo>
                      <a:pt x="971799" y="275155"/>
                    </a:moveTo>
                    <a:cubicBezTo>
                      <a:pt x="660368" y="191707"/>
                      <a:pt x="340256" y="376524"/>
                      <a:pt x="256808" y="687955"/>
                    </a:cubicBezTo>
                    <a:cubicBezTo>
                      <a:pt x="173361" y="999387"/>
                      <a:pt x="358178" y="1319499"/>
                      <a:pt x="669609" y="1402947"/>
                    </a:cubicBezTo>
                    <a:cubicBezTo>
                      <a:pt x="981040" y="1486395"/>
                      <a:pt x="1301152" y="1301577"/>
                      <a:pt x="1384600" y="990146"/>
                    </a:cubicBezTo>
                    <a:cubicBezTo>
                      <a:pt x="1468047" y="678715"/>
                      <a:pt x="1283230" y="358603"/>
                      <a:pt x="971799" y="275155"/>
                    </a:cubicBezTo>
                    <a:close/>
                    <a:moveTo>
                      <a:pt x="1652142" y="394531"/>
                    </a:moveTo>
                    <a:lnTo>
                      <a:pt x="1649662" y="403784"/>
                    </a:lnTo>
                    <a:lnTo>
                      <a:pt x="1647140" y="399895"/>
                    </a:lnTo>
                    <a:close/>
                    <a:moveTo>
                      <a:pt x="1158157" y="65026"/>
                    </a:moveTo>
                    <a:lnTo>
                      <a:pt x="1154679" y="271718"/>
                    </a:lnTo>
                    <a:lnTo>
                      <a:pt x="1148331" y="270017"/>
                    </a:lnTo>
                    <a:cubicBezTo>
                      <a:pt x="1200055" y="299127"/>
                      <a:pt x="1246804" y="334821"/>
                      <a:pt x="1286346" y="377149"/>
                    </a:cubicBezTo>
                    <a:lnTo>
                      <a:pt x="1470353" y="331395"/>
                    </a:lnTo>
                    <a:lnTo>
                      <a:pt x="1588305" y="553229"/>
                    </a:lnTo>
                    <a:lnTo>
                      <a:pt x="1457194" y="671432"/>
                    </a:lnTo>
                    <a:cubicBezTo>
                      <a:pt x="1473630" y="731297"/>
                      <a:pt x="1481376" y="793983"/>
                      <a:pt x="1478595" y="857704"/>
                    </a:cubicBezTo>
                    <a:lnTo>
                      <a:pt x="1642362" y="948616"/>
                    </a:lnTo>
                    <a:lnTo>
                      <a:pt x="1577335" y="1191298"/>
                    </a:lnTo>
                    <a:lnTo>
                      <a:pt x="1378614" y="1187955"/>
                    </a:lnTo>
                    <a:cubicBezTo>
                      <a:pt x="1353489" y="1229936"/>
                      <a:pt x="1323048" y="1267799"/>
                      <a:pt x="1288939" y="1301599"/>
                    </a:cubicBezTo>
                    <a:lnTo>
                      <a:pt x="1354201" y="1471932"/>
                    </a:lnTo>
                    <a:lnTo>
                      <a:pt x="1148396" y="1616039"/>
                    </a:lnTo>
                    <a:lnTo>
                      <a:pt x="992294" y="1480516"/>
                    </a:lnTo>
                    <a:lnTo>
                      <a:pt x="1011291" y="1467215"/>
                    </a:lnTo>
                    <a:cubicBezTo>
                      <a:pt x="951500" y="1486565"/>
                      <a:pt x="888271" y="1495869"/>
                      <a:pt x="823805" y="1495510"/>
                    </a:cubicBezTo>
                    <a:lnTo>
                      <a:pt x="729193" y="1665940"/>
                    </a:lnTo>
                    <a:lnTo>
                      <a:pt x="486511" y="1600914"/>
                    </a:lnTo>
                    <a:lnTo>
                      <a:pt x="489790" y="1406012"/>
                    </a:lnTo>
                    <a:cubicBezTo>
                      <a:pt x="438364" y="1376702"/>
                      <a:pt x="391917" y="1340859"/>
                      <a:pt x="352658" y="1298452"/>
                    </a:cubicBezTo>
                    <a:lnTo>
                      <a:pt x="355803" y="1305197"/>
                    </a:lnTo>
                    <a:lnTo>
                      <a:pt x="152856" y="1344512"/>
                    </a:lnTo>
                    <a:lnTo>
                      <a:pt x="46675" y="1116809"/>
                    </a:lnTo>
                    <a:lnTo>
                      <a:pt x="183929" y="1005520"/>
                    </a:lnTo>
                    <a:cubicBezTo>
                      <a:pt x="169279" y="951824"/>
                      <a:pt x="161626" y="895865"/>
                      <a:pt x="161615" y="838915"/>
                    </a:cubicBezTo>
                    <a:lnTo>
                      <a:pt x="0" y="749197"/>
                    </a:lnTo>
                    <a:lnTo>
                      <a:pt x="65026" y="506515"/>
                    </a:lnTo>
                    <a:lnTo>
                      <a:pt x="250227" y="509630"/>
                    </a:lnTo>
                    <a:cubicBezTo>
                      <a:pt x="275353" y="465291"/>
                      <a:pt x="305693" y="424864"/>
                      <a:pt x="340015" y="388679"/>
                    </a:cubicBezTo>
                    <a:lnTo>
                      <a:pt x="277984" y="197357"/>
                    </a:lnTo>
                    <a:lnTo>
                      <a:pt x="491050" y="64219"/>
                    </a:lnTo>
                    <a:lnTo>
                      <a:pt x="639843" y="207726"/>
                    </a:lnTo>
                    <a:lnTo>
                      <a:pt x="638348" y="208660"/>
                    </a:lnTo>
                    <a:cubicBezTo>
                      <a:pt x="696840" y="190256"/>
                      <a:pt x="758594" y="181748"/>
                      <a:pt x="821488" y="182440"/>
                    </a:cubicBezTo>
                    <a:lnTo>
                      <a:pt x="815140" y="180739"/>
                    </a:lnTo>
                    <a:lnTo>
                      <a:pt x="91547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81" name="Oval 21">
                <a:extLst>
                  <a:ext uri="{FF2B5EF4-FFF2-40B4-BE49-F238E27FC236}">
                    <a16:creationId xmlns:a16="http://schemas.microsoft.com/office/drawing/2014/main" id="{E1FEA8D4-5FA3-4C5B-9868-546E990582AF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1364806">
                <a:off x="1656905" y="1674846"/>
                <a:ext cx="267508" cy="269744"/>
              </a:xfrm>
              <a:custGeom>
                <a:avLst/>
                <a:gdLst/>
                <a:ahLst/>
                <a:cxnLst/>
                <a:rect l="l" t="t" r="r" b="b"/>
                <a:pathLst>
                  <a:path w="1652142" h="1665940">
                    <a:moveTo>
                      <a:pt x="898689" y="548008"/>
                    </a:moveTo>
                    <a:cubicBezTo>
                      <a:pt x="737950" y="504938"/>
                      <a:pt x="572731" y="600328"/>
                      <a:pt x="529661" y="761066"/>
                    </a:cubicBezTo>
                    <a:cubicBezTo>
                      <a:pt x="486591" y="921805"/>
                      <a:pt x="581980" y="1087025"/>
                      <a:pt x="742719" y="1130094"/>
                    </a:cubicBezTo>
                    <a:cubicBezTo>
                      <a:pt x="903458" y="1173164"/>
                      <a:pt x="1068677" y="1077775"/>
                      <a:pt x="1111747" y="917036"/>
                    </a:cubicBezTo>
                    <a:cubicBezTo>
                      <a:pt x="1154817" y="756297"/>
                      <a:pt x="1059428" y="591077"/>
                      <a:pt x="898689" y="548008"/>
                    </a:cubicBezTo>
                    <a:close/>
                    <a:moveTo>
                      <a:pt x="952303" y="347916"/>
                    </a:moveTo>
                    <a:cubicBezTo>
                      <a:pt x="1223549" y="420596"/>
                      <a:pt x="1384519" y="699404"/>
                      <a:pt x="1311839" y="970650"/>
                    </a:cubicBezTo>
                    <a:cubicBezTo>
                      <a:pt x="1239159" y="1241896"/>
                      <a:pt x="960351" y="1402866"/>
                      <a:pt x="689105" y="1330186"/>
                    </a:cubicBezTo>
                    <a:cubicBezTo>
                      <a:pt x="417859" y="1257506"/>
                      <a:pt x="256889" y="978698"/>
                      <a:pt x="329569" y="707451"/>
                    </a:cubicBezTo>
                    <a:cubicBezTo>
                      <a:pt x="402249" y="436205"/>
                      <a:pt x="681057" y="275235"/>
                      <a:pt x="952303" y="347916"/>
                    </a:cubicBezTo>
                    <a:close/>
                    <a:moveTo>
                      <a:pt x="971799" y="275155"/>
                    </a:moveTo>
                    <a:cubicBezTo>
                      <a:pt x="660368" y="191707"/>
                      <a:pt x="340256" y="376524"/>
                      <a:pt x="256808" y="687955"/>
                    </a:cubicBezTo>
                    <a:cubicBezTo>
                      <a:pt x="173361" y="999387"/>
                      <a:pt x="358178" y="1319499"/>
                      <a:pt x="669609" y="1402947"/>
                    </a:cubicBezTo>
                    <a:cubicBezTo>
                      <a:pt x="981040" y="1486395"/>
                      <a:pt x="1301152" y="1301577"/>
                      <a:pt x="1384600" y="990146"/>
                    </a:cubicBezTo>
                    <a:cubicBezTo>
                      <a:pt x="1468047" y="678715"/>
                      <a:pt x="1283230" y="358603"/>
                      <a:pt x="971799" y="275155"/>
                    </a:cubicBezTo>
                    <a:close/>
                    <a:moveTo>
                      <a:pt x="1652142" y="394531"/>
                    </a:moveTo>
                    <a:lnTo>
                      <a:pt x="1649662" y="403784"/>
                    </a:lnTo>
                    <a:lnTo>
                      <a:pt x="1647140" y="399895"/>
                    </a:lnTo>
                    <a:close/>
                    <a:moveTo>
                      <a:pt x="1158157" y="65026"/>
                    </a:moveTo>
                    <a:lnTo>
                      <a:pt x="1154679" y="271718"/>
                    </a:lnTo>
                    <a:lnTo>
                      <a:pt x="1148331" y="270017"/>
                    </a:lnTo>
                    <a:cubicBezTo>
                      <a:pt x="1200055" y="299127"/>
                      <a:pt x="1246804" y="334821"/>
                      <a:pt x="1286346" y="377149"/>
                    </a:cubicBezTo>
                    <a:lnTo>
                      <a:pt x="1470353" y="331395"/>
                    </a:lnTo>
                    <a:lnTo>
                      <a:pt x="1588305" y="553229"/>
                    </a:lnTo>
                    <a:lnTo>
                      <a:pt x="1457194" y="671432"/>
                    </a:lnTo>
                    <a:cubicBezTo>
                      <a:pt x="1473630" y="731297"/>
                      <a:pt x="1481376" y="793983"/>
                      <a:pt x="1478595" y="857704"/>
                    </a:cubicBezTo>
                    <a:lnTo>
                      <a:pt x="1642362" y="948616"/>
                    </a:lnTo>
                    <a:lnTo>
                      <a:pt x="1577335" y="1191298"/>
                    </a:lnTo>
                    <a:lnTo>
                      <a:pt x="1378614" y="1187955"/>
                    </a:lnTo>
                    <a:cubicBezTo>
                      <a:pt x="1353489" y="1229936"/>
                      <a:pt x="1323048" y="1267799"/>
                      <a:pt x="1288939" y="1301599"/>
                    </a:cubicBezTo>
                    <a:lnTo>
                      <a:pt x="1354201" y="1471932"/>
                    </a:lnTo>
                    <a:lnTo>
                      <a:pt x="1148396" y="1616039"/>
                    </a:lnTo>
                    <a:lnTo>
                      <a:pt x="992294" y="1480516"/>
                    </a:lnTo>
                    <a:lnTo>
                      <a:pt x="1011291" y="1467215"/>
                    </a:lnTo>
                    <a:cubicBezTo>
                      <a:pt x="951500" y="1486565"/>
                      <a:pt x="888271" y="1495869"/>
                      <a:pt x="823805" y="1495510"/>
                    </a:cubicBezTo>
                    <a:lnTo>
                      <a:pt x="729193" y="1665940"/>
                    </a:lnTo>
                    <a:lnTo>
                      <a:pt x="486511" y="1600914"/>
                    </a:lnTo>
                    <a:lnTo>
                      <a:pt x="489790" y="1406012"/>
                    </a:lnTo>
                    <a:cubicBezTo>
                      <a:pt x="438364" y="1376702"/>
                      <a:pt x="391917" y="1340859"/>
                      <a:pt x="352658" y="1298452"/>
                    </a:cubicBezTo>
                    <a:lnTo>
                      <a:pt x="355803" y="1305197"/>
                    </a:lnTo>
                    <a:lnTo>
                      <a:pt x="152856" y="1344512"/>
                    </a:lnTo>
                    <a:lnTo>
                      <a:pt x="46675" y="1116809"/>
                    </a:lnTo>
                    <a:lnTo>
                      <a:pt x="183929" y="1005520"/>
                    </a:lnTo>
                    <a:cubicBezTo>
                      <a:pt x="169279" y="951824"/>
                      <a:pt x="161626" y="895865"/>
                      <a:pt x="161615" y="838915"/>
                    </a:cubicBezTo>
                    <a:lnTo>
                      <a:pt x="0" y="749197"/>
                    </a:lnTo>
                    <a:lnTo>
                      <a:pt x="65026" y="506515"/>
                    </a:lnTo>
                    <a:lnTo>
                      <a:pt x="250227" y="509630"/>
                    </a:lnTo>
                    <a:cubicBezTo>
                      <a:pt x="275353" y="465291"/>
                      <a:pt x="305693" y="424864"/>
                      <a:pt x="340015" y="388679"/>
                    </a:cubicBezTo>
                    <a:lnTo>
                      <a:pt x="277984" y="197357"/>
                    </a:lnTo>
                    <a:lnTo>
                      <a:pt x="491050" y="64219"/>
                    </a:lnTo>
                    <a:lnTo>
                      <a:pt x="639843" y="207726"/>
                    </a:lnTo>
                    <a:lnTo>
                      <a:pt x="638348" y="208660"/>
                    </a:lnTo>
                    <a:cubicBezTo>
                      <a:pt x="696840" y="190256"/>
                      <a:pt x="758594" y="181748"/>
                      <a:pt x="821488" y="182440"/>
                    </a:cubicBezTo>
                    <a:lnTo>
                      <a:pt x="815140" y="180739"/>
                    </a:lnTo>
                    <a:lnTo>
                      <a:pt x="91547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82" name="Oval 21">
                <a:extLst>
                  <a:ext uri="{FF2B5EF4-FFF2-40B4-BE49-F238E27FC236}">
                    <a16:creationId xmlns:a16="http://schemas.microsoft.com/office/drawing/2014/main" id="{D705D967-D601-430C-8A86-DFD068185FE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563017" y="1930545"/>
                <a:ext cx="424361" cy="427906"/>
              </a:xfrm>
              <a:custGeom>
                <a:avLst/>
                <a:gdLst/>
                <a:ahLst/>
                <a:cxnLst/>
                <a:rect l="l" t="t" r="r" b="b"/>
                <a:pathLst>
                  <a:path w="1652142" h="1665940">
                    <a:moveTo>
                      <a:pt x="898689" y="548008"/>
                    </a:moveTo>
                    <a:cubicBezTo>
                      <a:pt x="737950" y="504938"/>
                      <a:pt x="572731" y="600328"/>
                      <a:pt x="529661" y="761066"/>
                    </a:cubicBezTo>
                    <a:cubicBezTo>
                      <a:pt x="486591" y="921805"/>
                      <a:pt x="581980" y="1087025"/>
                      <a:pt x="742719" y="1130094"/>
                    </a:cubicBezTo>
                    <a:cubicBezTo>
                      <a:pt x="903458" y="1173164"/>
                      <a:pt x="1068677" y="1077775"/>
                      <a:pt x="1111747" y="917036"/>
                    </a:cubicBezTo>
                    <a:cubicBezTo>
                      <a:pt x="1154817" y="756297"/>
                      <a:pt x="1059428" y="591077"/>
                      <a:pt x="898689" y="548008"/>
                    </a:cubicBezTo>
                    <a:close/>
                    <a:moveTo>
                      <a:pt x="952303" y="347916"/>
                    </a:moveTo>
                    <a:cubicBezTo>
                      <a:pt x="1223549" y="420596"/>
                      <a:pt x="1384519" y="699404"/>
                      <a:pt x="1311839" y="970650"/>
                    </a:cubicBezTo>
                    <a:cubicBezTo>
                      <a:pt x="1239159" y="1241896"/>
                      <a:pt x="960351" y="1402866"/>
                      <a:pt x="689105" y="1330186"/>
                    </a:cubicBezTo>
                    <a:cubicBezTo>
                      <a:pt x="417859" y="1257506"/>
                      <a:pt x="256889" y="978698"/>
                      <a:pt x="329569" y="707451"/>
                    </a:cubicBezTo>
                    <a:cubicBezTo>
                      <a:pt x="402249" y="436205"/>
                      <a:pt x="681057" y="275235"/>
                      <a:pt x="952303" y="347916"/>
                    </a:cubicBezTo>
                    <a:close/>
                    <a:moveTo>
                      <a:pt x="971799" y="275155"/>
                    </a:moveTo>
                    <a:cubicBezTo>
                      <a:pt x="660368" y="191707"/>
                      <a:pt x="340256" y="376524"/>
                      <a:pt x="256808" y="687955"/>
                    </a:cubicBezTo>
                    <a:cubicBezTo>
                      <a:pt x="173361" y="999387"/>
                      <a:pt x="358178" y="1319499"/>
                      <a:pt x="669609" y="1402947"/>
                    </a:cubicBezTo>
                    <a:cubicBezTo>
                      <a:pt x="981040" y="1486395"/>
                      <a:pt x="1301152" y="1301577"/>
                      <a:pt x="1384600" y="990146"/>
                    </a:cubicBezTo>
                    <a:cubicBezTo>
                      <a:pt x="1468047" y="678715"/>
                      <a:pt x="1283230" y="358603"/>
                      <a:pt x="971799" y="275155"/>
                    </a:cubicBezTo>
                    <a:close/>
                    <a:moveTo>
                      <a:pt x="1652142" y="394531"/>
                    </a:moveTo>
                    <a:lnTo>
                      <a:pt x="1649662" y="403784"/>
                    </a:lnTo>
                    <a:lnTo>
                      <a:pt x="1647140" y="399895"/>
                    </a:lnTo>
                    <a:close/>
                    <a:moveTo>
                      <a:pt x="1158157" y="65026"/>
                    </a:moveTo>
                    <a:lnTo>
                      <a:pt x="1154679" y="271718"/>
                    </a:lnTo>
                    <a:lnTo>
                      <a:pt x="1148331" y="270017"/>
                    </a:lnTo>
                    <a:cubicBezTo>
                      <a:pt x="1200055" y="299127"/>
                      <a:pt x="1246804" y="334821"/>
                      <a:pt x="1286346" y="377149"/>
                    </a:cubicBezTo>
                    <a:lnTo>
                      <a:pt x="1470353" y="331395"/>
                    </a:lnTo>
                    <a:lnTo>
                      <a:pt x="1588305" y="553229"/>
                    </a:lnTo>
                    <a:lnTo>
                      <a:pt x="1457194" y="671432"/>
                    </a:lnTo>
                    <a:cubicBezTo>
                      <a:pt x="1473630" y="731297"/>
                      <a:pt x="1481376" y="793983"/>
                      <a:pt x="1478595" y="857704"/>
                    </a:cubicBezTo>
                    <a:lnTo>
                      <a:pt x="1642362" y="948616"/>
                    </a:lnTo>
                    <a:lnTo>
                      <a:pt x="1577335" y="1191298"/>
                    </a:lnTo>
                    <a:lnTo>
                      <a:pt x="1378614" y="1187955"/>
                    </a:lnTo>
                    <a:cubicBezTo>
                      <a:pt x="1353489" y="1229936"/>
                      <a:pt x="1323048" y="1267799"/>
                      <a:pt x="1288939" y="1301599"/>
                    </a:cubicBezTo>
                    <a:lnTo>
                      <a:pt x="1354201" y="1471932"/>
                    </a:lnTo>
                    <a:lnTo>
                      <a:pt x="1148396" y="1616039"/>
                    </a:lnTo>
                    <a:lnTo>
                      <a:pt x="992294" y="1480516"/>
                    </a:lnTo>
                    <a:lnTo>
                      <a:pt x="1011291" y="1467215"/>
                    </a:lnTo>
                    <a:cubicBezTo>
                      <a:pt x="951500" y="1486565"/>
                      <a:pt x="888271" y="1495869"/>
                      <a:pt x="823805" y="1495510"/>
                    </a:cubicBezTo>
                    <a:lnTo>
                      <a:pt x="729193" y="1665940"/>
                    </a:lnTo>
                    <a:lnTo>
                      <a:pt x="486511" y="1600914"/>
                    </a:lnTo>
                    <a:lnTo>
                      <a:pt x="489790" y="1406012"/>
                    </a:lnTo>
                    <a:cubicBezTo>
                      <a:pt x="438364" y="1376702"/>
                      <a:pt x="391917" y="1340859"/>
                      <a:pt x="352658" y="1298452"/>
                    </a:cubicBezTo>
                    <a:lnTo>
                      <a:pt x="355803" y="1305197"/>
                    </a:lnTo>
                    <a:lnTo>
                      <a:pt x="152856" y="1344512"/>
                    </a:lnTo>
                    <a:lnTo>
                      <a:pt x="46675" y="1116809"/>
                    </a:lnTo>
                    <a:lnTo>
                      <a:pt x="183929" y="1005520"/>
                    </a:lnTo>
                    <a:cubicBezTo>
                      <a:pt x="169279" y="951824"/>
                      <a:pt x="161626" y="895865"/>
                      <a:pt x="161615" y="838915"/>
                    </a:cubicBezTo>
                    <a:lnTo>
                      <a:pt x="0" y="749197"/>
                    </a:lnTo>
                    <a:lnTo>
                      <a:pt x="65026" y="506515"/>
                    </a:lnTo>
                    <a:lnTo>
                      <a:pt x="250227" y="509630"/>
                    </a:lnTo>
                    <a:cubicBezTo>
                      <a:pt x="275353" y="465291"/>
                      <a:pt x="305693" y="424864"/>
                      <a:pt x="340015" y="388679"/>
                    </a:cubicBezTo>
                    <a:lnTo>
                      <a:pt x="277984" y="197357"/>
                    </a:lnTo>
                    <a:lnTo>
                      <a:pt x="491050" y="64219"/>
                    </a:lnTo>
                    <a:lnTo>
                      <a:pt x="639843" y="207726"/>
                    </a:lnTo>
                    <a:lnTo>
                      <a:pt x="638348" y="208660"/>
                    </a:lnTo>
                    <a:cubicBezTo>
                      <a:pt x="696840" y="190256"/>
                      <a:pt x="758594" y="181748"/>
                      <a:pt x="821488" y="182440"/>
                    </a:cubicBezTo>
                    <a:lnTo>
                      <a:pt x="815140" y="180739"/>
                    </a:lnTo>
                    <a:lnTo>
                      <a:pt x="91547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83" name="Oval 21">
                <a:extLst>
                  <a:ext uri="{FF2B5EF4-FFF2-40B4-BE49-F238E27FC236}">
                    <a16:creationId xmlns:a16="http://schemas.microsoft.com/office/drawing/2014/main" id="{1C9C32FD-9590-437A-A2FC-6782C22AD0AF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1145186">
                <a:off x="1260512" y="1980363"/>
                <a:ext cx="333550" cy="336337"/>
              </a:xfrm>
              <a:custGeom>
                <a:avLst/>
                <a:gdLst/>
                <a:ahLst/>
                <a:cxnLst/>
                <a:rect l="l" t="t" r="r" b="b"/>
                <a:pathLst>
                  <a:path w="1652142" h="1665940">
                    <a:moveTo>
                      <a:pt x="898689" y="548008"/>
                    </a:moveTo>
                    <a:cubicBezTo>
                      <a:pt x="737950" y="504938"/>
                      <a:pt x="572731" y="600328"/>
                      <a:pt x="529661" y="761066"/>
                    </a:cubicBezTo>
                    <a:cubicBezTo>
                      <a:pt x="486591" y="921805"/>
                      <a:pt x="581980" y="1087025"/>
                      <a:pt x="742719" y="1130094"/>
                    </a:cubicBezTo>
                    <a:cubicBezTo>
                      <a:pt x="903458" y="1173164"/>
                      <a:pt x="1068677" y="1077775"/>
                      <a:pt x="1111747" y="917036"/>
                    </a:cubicBezTo>
                    <a:cubicBezTo>
                      <a:pt x="1154817" y="756297"/>
                      <a:pt x="1059428" y="591077"/>
                      <a:pt x="898689" y="548008"/>
                    </a:cubicBezTo>
                    <a:close/>
                    <a:moveTo>
                      <a:pt x="952303" y="347916"/>
                    </a:moveTo>
                    <a:cubicBezTo>
                      <a:pt x="1223549" y="420596"/>
                      <a:pt x="1384519" y="699404"/>
                      <a:pt x="1311839" y="970650"/>
                    </a:cubicBezTo>
                    <a:cubicBezTo>
                      <a:pt x="1239159" y="1241896"/>
                      <a:pt x="960351" y="1402866"/>
                      <a:pt x="689105" y="1330186"/>
                    </a:cubicBezTo>
                    <a:cubicBezTo>
                      <a:pt x="417859" y="1257506"/>
                      <a:pt x="256889" y="978698"/>
                      <a:pt x="329569" y="707451"/>
                    </a:cubicBezTo>
                    <a:cubicBezTo>
                      <a:pt x="402249" y="436205"/>
                      <a:pt x="681057" y="275235"/>
                      <a:pt x="952303" y="347916"/>
                    </a:cubicBezTo>
                    <a:close/>
                    <a:moveTo>
                      <a:pt x="971799" y="275155"/>
                    </a:moveTo>
                    <a:cubicBezTo>
                      <a:pt x="660368" y="191707"/>
                      <a:pt x="340256" y="376524"/>
                      <a:pt x="256808" y="687955"/>
                    </a:cubicBezTo>
                    <a:cubicBezTo>
                      <a:pt x="173361" y="999387"/>
                      <a:pt x="358178" y="1319499"/>
                      <a:pt x="669609" y="1402947"/>
                    </a:cubicBezTo>
                    <a:cubicBezTo>
                      <a:pt x="981040" y="1486395"/>
                      <a:pt x="1301152" y="1301577"/>
                      <a:pt x="1384600" y="990146"/>
                    </a:cubicBezTo>
                    <a:cubicBezTo>
                      <a:pt x="1468047" y="678715"/>
                      <a:pt x="1283230" y="358603"/>
                      <a:pt x="971799" y="275155"/>
                    </a:cubicBezTo>
                    <a:close/>
                    <a:moveTo>
                      <a:pt x="1652142" y="394531"/>
                    </a:moveTo>
                    <a:lnTo>
                      <a:pt x="1649662" y="403784"/>
                    </a:lnTo>
                    <a:lnTo>
                      <a:pt x="1647140" y="399895"/>
                    </a:lnTo>
                    <a:close/>
                    <a:moveTo>
                      <a:pt x="1158157" y="65026"/>
                    </a:moveTo>
                    <a:lnTo>
                      <a:pt x="1154679" y="271718"/>
                    </a:lnTo>
                    <a:lnTo>
                      <a:pt x="1148331" y="270017"/>
                    </a:lnTo>
                    <a:cubicBezTo>
                      <a:pt x="1200055" y="299127"/>
                      <a:pt x="1246804" y="334821"/>
                      <a:pt x="1286346" y="377149"/>
                    </a:cubicBezTo>
                    <a:lnTo>
                      <a:pt x="1470353" y="331395"/>
                    </a:lnTo>
                    <a:lnTo>
                      <a:pt x="1588305" y="553229"/>
                    </a:lnTo>
                    <a:lnTo>
                      <a:pt x="1457194" y="671432"/>
                    </a:lnTo>
                    <a:cubicBezTo>
                      <a:pt x="1473630" y="731297"/>
                      <a:pt x="1481376" y="793983"/>
                      <a:pt x="1478595" y="857704"/>
                    </a:cubicBezTo>
                    <a:lnTo>
                      <a:pt x="1642362" y="948616"/>
                    </a:lnTo>
                    <a:lnTo>
                      <a:pt x="1577335" y="1191298"/>
                    </a:lnTo>
                    <a:lnTo>
                      <a:pt x="1378614" y="1187955"/>
                    </a:lnTo>
                    <a:cubicBezTo>
                      <a:pt x="1353489" y="1229936"/>
                      <a:pt x="1323048" y="1267799"/>
                      <a:pt x="1288939" y="1301599"/>
                    </a:cubicBezTo>
                    <a:lnTo>
                      <a:pt x="1354201" y="1471932"/>
                    </a:lnTo>
                    <a:lnTo>
                      <a:pt x="1148396" y="1616039"/>
                    </a:lnTo>
                    <a:lnTo>
                      <a:pt x="992294" y="1480516"/>
                    </a:lnTo>
                    <a:lnTo>
                      <a:pt x="1011291" y="1467215"/>
                    </a:lnTo>
                    <a:cubicBezTo>
                      <a:pt x="951500" y="1486565"/>
                      <a:pt x="888271" y="1495869"/>
                      <a:pt x="823805" y="1495510"/>
                    </a:cubicBezTo>
                    <a:lnTo>
                      <a:pt x="729193" y="1665940"/>
                    </a:lnTo>
                    <a:lnTo>
                      <a:pt x="486511" y="1600914"/>
                    </a:lnTo>
                    <a:lnTo>
                      <a:pt x="489790" y="1406012"/>
                    </a:lnTo>
                    <a:cubicBezTo>
                      <a:pt x="438364" y="1376702"/>
                      <a:pt x="391917" y="1340859"/>
                      <a:pt x="352658" y="1298452"/>
                    </a:cubicBezTo>
                    <a:lnTo>
                      <a:pt x="355803" y="1305197"/>
                    </a:lnTo>
                    <a:lnTo>
                      <a:pt x="152856" y="1344512"/>
                    </a:lnTo>
                    <a:lnTo>
                      <a:pt x="46675" y="1116809"/>
                    </a:lnTo>
                    <a:lnTo>
                      <a:pt x="183929" y="1005520"/>
                    </a:lnTo>
                    <a:cubicBezTo>
                      <a:pt x="169279" y="951824"/>
                      <a:pt x="161626" y="895865"/>
                      <a:pt x="161615" y="838915"/>
                    </a:cubicBezTo>
                    <a:lnTo>
                      <a:pt x="0" y="749197"/>
                    </a:lnTo>
                    <a:lnTo>
                      <a:pt x="65026" y="506515"/>
                    </a:lnTo>
                    <a:lnTo>
                      <a:pt x="250227" y="509630"/>
                    </a:lnTo>
                    <a:cubicBezTo>
                      <a:pt x="275353" y="465291"/>
                      <a:pt x="305693" y="424864"/>
                      <a:pt x="340015" y="388679"/>
                    </a:cubicBezTo>
                    <a:lnTo>
                      <a:pt x="277984" y="197357"/>
                    </a:lnTo>
                    <a:lnTo>
                      <a:pt x="491050" y="64219"/>
                    </a:lnTo>
                    <a:lnTo>
                      <a:pt x="639843" y="207726"/>
                    </a:lnTo>
                    <a:lnTo>
                      <a:pt x="638348" y="208660"/>
                    </a:lnTo>
                    <a:cubicBezTo>
                      <a:pt x="696840" y="190256"/>
                      <a:pt x="758594" y="181748"/>
                      <a:pt x="821488" y="182440"/>
                    </a:cubicBezTo>
                    <a:lnTo>
                      <a:pt x="815140" y="180739"/>
                    </a:lnTo>
                    <a:lnTo>
                      <a:pt x="91547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84" name="Oval 21">
                <a:extLst>
                  <a:ext uri="{FF2B5EF4-FFF2-40B4-BE49-F238E27FC236}">
                    <a16:creationId xmlns:a16="http://schemas.microsoft.com/office/drawing/2014/main" id="{F942D9F0-D50A-454F-AFE4-6B874A94A06C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32827">
                <a:off x="1766846" y="2371713"/>
                <a:ext cx="405789" cy="409180"/>
              </a:xfrm>
              <a:custGeom>
                <a:avLst/>
                <a:gdLst/>
                <a:ahLst/>
                <a:cxnLst/>
                <a:rect l="l" t="t" r="r" b="b"/>
                <a:pathLst>
                  <a:path w="1652142" h="1665940">
                    <a:moveTo>
                      <a:pt x="898689" y="548008"/>
                    </a:moveTo>
                    <a:cubicBezTo>
                      <a:pt x="737950" y="504938"/>
                      <a:pt x="572731" y="600328"/>
                      <a:pt x="529661" y="761066"/>
                    </a:cubicBezTo>
                    <a:cubicBezTo>
                      <a:pt x="486591" y="921805"/>
                      <a:pt x="581980" y="1087025"/>
                      <a:pt x="742719" y="1130094"/>
                    </a:cubicBezTo>
                    <a:cubicBezTo>
                      <a:pt x="903458" y="1173164"/>
                      <a:pt x="1068677" y="1077775"/>
                      <a:pt x="1111747" y="917036"/>
                    </a:cubicBezTo>
                    <a:cubicBezTo>
                      <a:pt x="1154817" y="756297"/>
                      <a:pt x="1059428" y="591077"/>
                      <a:pt x="898689" y="548008"/>
                    </a:cubicBezTo>
                    <a:close/>
                    <a:moveTo>
                      <a:pt x="952303" y="347916"/>
                    </a:moveTo>
                    <a:cubicBezTo>
                      <a:pt x="1223549" y="420596"/>
                      <a:pt x="1384519" y="699404"/>
                      <a:pt x="1311839" y="970650"/>
                    </a:cubicBezTo>
                    <a:cubicBezTo>
                      <a:pt x="1239159" y="1241896"/>
                      <a:pt x="960351" y="1402866"/>
                      <a:pt x="689105" y="1330186"/>
                    </a:cubicBezTo>
                    <a:cubicBezTo>
                      <a:pt x="417859" y="1257506"/>
                      <a:pt x="256889" y="978698"/>
                      <a:pt x="329569" y="707451"/>
                    </a:cubicBezTo>
                    <a:cubicBezTo>
                      <a:pt x="402249" y="436205"/>
                      <a:pt x="681057" y="275235"/>
                      <a:pt x="952303" y="347916"/>
                    </a:cubicBezTo>
                    <a:close/>
                    <a:moveTo>
                      <a:pt x="971799" y="275155"/>
                    </a:moveTo>
                    <a:cubicBezTo>
                      <a:pt x="660368" y="191707"/>
                      <a:pt x="340256" y="376524"/>
                      <a:pt x="256808" y="687955"/>
                    </a:cubicBezTo>
                    <a:cubicBezTo>
                      <a:pt x="173361" y="999387"/>
                      <a:pt x="358178" y="1319499"/>
                      <a:pt x="669609" y="1402947"/>
                    </a:cubicBezTo>
                    <a:cubicBezTo>
                      <a:pt x="981040" y="1486395"/>
                      <a:pt x="1301152" y="1301577"/>
                      <a:pt x="1384600" y="990146"/>
                    </a:cubicBezTo>
                    <a:cubicBezTo>
                      <a:pt x="1468047" y="678715"/>
                      <a:pt x="1283230" y="358603"/>
                      <a:pt x="971799" y="275155"/>
                    </a:cubicBezTo>
                    <a:close/>
                    <a:moveTo>
                      <a:pt x="1652142" y="394531"/>
                    </a:moveTo>
                    <a:lnTo>
                      <a:pt x="1649662" y="403784"/>
                    </a:lnTo>
                    <a:lnTo>
                      <a:pt x="1647140" y="399895"/>
                    </a:lnTo>
                    <a:close/>
                    <a:moveTo>
                      <a:pt x="1158157" y="65026"/>
                    </a:moveTo>
                    <a:lnTo>
                      <a:pt x="1154679" y="271718"/>
                    </a:lnTo>
                    <a:lnTo>
                      <a:pt x="1148331" y="270017"/>
                    </a:lnTo>
                    <a:cubicBezTo>
                      <a:pt x="1200055" y="299127"/>
                      <a:pt x="1246804" y="334821"/>
                      <a:pt x="1286346" y="377149"/>
                    </a:cubicBezTo>
                    <a:lnTo>
                      <a:pt x="1470353" y="331395"/>
                    </a:lnTo>
                    <a:lnTo>
                      <a:pt x="1588305" y="553229"/>
                    </a:lnTo>
                    <a:lnTo>
                      <a:pt x="1457194" y="671432"/>
                    </a:lnTo>
                    <a:cubicBezTo>
                      <a:pt x="1473630" y="731297"/>
                      <a:pt x="1481376" y="793983"/>
                      <a:pt x="1478595" y="857704"/>
                    </a:cubicBezTo>
                    <a:lnTo>
                      <a:pt x="1642362" y="948616"/>
                    </a:lnTo>
                    <a:lnTo>
                      <a:pt x="1577335" y="1191298"/>
                    </a:lnTo>
                    <a:lnTo>
                      <a:pt x="1378614" y="1187955"/>
                    </a:lnTo>
                    <a:cubicBezTo>
                      <a:pt x="1353489" y="1229936"/>
                      <a:pt x="1323048" y="1267799"/>
                      <a:pt x="1288939" y="1301599"/>
                    </a:cubicBezTo>
                    <a:lnTo>
                      <a:pt x="1354201" y="1471932"/>
                    </a:lnTo>
                    <a:lnTo>
                      <a:pt x="1148396" y="1616039"/>
                    </a:lnTo>
                    <a:lnTo>
                      <a:pt x="992294" y="1480516"/>
                    </a:lnTo>
                    <a:lnTo>
                      <a:pt x="1011291" y="1467215"/>
                    </a:lnTo>
                    <a:cubicBezTo>
                      <a:pt x="951500" y="1486565"/>
                      <a:pt x="888271" y="1495869"/>
                      <a:pt x="823805" y="1495510"/>
                    </a:cubicBezTo>
                    <a:lnTo>
                      <a:pt x="729193" y="1665940"/>
                    </a:lnTo>
                    <a:lnTo>
                      <a:pt x="486511" y="1600914"/>
                    </a:lnTo>
                    <a:lnTo>
                      <a:pt x="489790" y="1406012"/>
                    </a:lnTo>
                    <a:cubicBezTo>
                      <a:pt x="438364" y="1376702"/>
                      <a:pt x="391917" y="1340859"/>
                      <a:pt x="352658" y="1298452"/>
                    </a:cubicBezTo>
                    <a:lnTo>
                      <a:pt x="355803" y="1305197"/>
                    </a:lnTo>
                    <a:lnTo>
                      <a:pt x="152856" y="1344512"/>
                    </a:lnTo>
                    <a:lnTo>
                      <a:pt x="46675" y="1116809"/>
                    </a:lnTo>
                    <a:lnTo>
                      <a:pt x="183929" y="1005520"/>
                    </a:lnTo>
                    <a:cubicBezTo>
                      <a:pt x="169279" y="951824"/>
                      <a:pt x="161626" y="895865"/>
                      <a:pt x="161615" y="838915"/>
                    </a:cubicBezTo>
                    <a:lnTo>
                      <a:pt x="0" y="749197"/>
                    </a:lnTo>
                    <a:lnTo>
                      <a:pt x="65026" y="506515"/>
                    </a:lnTo>
                    <a:lnTo>
                      <a:pt x="250227" y="509630"/>
                    </a:lnTo>
                    <a:cubicBezTo>
                      <a:pt x="275353" y="465291"/>
                      <a:pt x="305693" y="424864"/>
                      <a:pt x="340015" y="388679"/>
                    </a:cubicBezTo>
                    <a:lnTo>
                      <a:pt x="277984" y="197357"/>
                    </a:lnTo>
                    <a:lnTo>
                      <a:pt x="491050" y="64219"/>
                    </a:lnTo>
                    <a:lnTo>
                      <a:pt x="639843" y="207726"/>
                    </a:lnTo>
                    <a:lnTo>
                      <a:pt x="638348" y="208660"/>
                    </a:lnTo>
                    <a:cubicBezTo>
                      <a:pt x="696840" y="190256"/>
                      <a:pt x="758594" y="181748"/>
                      <a:pt x="821488" y="182440"/>
                    </a:cubicBezTo>
                    <a:lnTo>
                      <a:pt x="815140" y="180739"/>
                    </a:lnTo>
                    <a:lnTo>
                      <a:pt x="91547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85" name="Oval 21">
                <a:extLst>
                  <a:ext uri="{FF2B5EF4-FFF2-40B4-BE49-F238E27FC236}">
                    <a16:creationId xmlns:a16="http://schemas.microsoft.com/office/drawing/2014/main" id="{415EB2FE-0D22-4C5F-83B5-0346167A460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232245" y="1873583"/>
                <a:ext cx="591365" cy="596307"/>
              </a:xfrm>
              <a:custGeom>
                <a:avLst/>
                <a:gdLst/>
                <a:ahLst/>
                <a:cxnLst/>
                <a:rect l="l" t="t" r="r" b="b"/>
                <a:pathLst>
                  <a:path w="1652142" h="1665940">
                    <a:moveTo>
                      <a:pt x="898689" y="548008"/>
                    </a:moveTo>
                    <a:cubicBezTo>
                      <a:pt x="737950" y="504938"/>
                      <a:pt x="572731" y="600328"/>
                      <a:pt x="529661" y="761066"/>
                    </a:cubicBezTo>
                    <a:cubicBezTo>
                      <a:pt x="486591" y="921805"/>
                      <a:pt x="581980" y="1087025"/>
                      <a:pt x="742719" y="1130094"/>
                    </a:cubicBezTo>
                    <a:cubicBezTo>
                      <a:pt x="903458" y="1173164"/>
                      <a:pt x="1068677" y="1077775"/>
                      <a:pt x="1111747" y="917036"/>
                    </a:cubicBezTo>
                    <a:cubicBezTo>
                      <a:pt x="1154817" y="756297"/>
                      <a:pt x="1059428" y="591077"/>
                      <a:pt x="898689" y="548008"/>
                    </a:cubicBezTo>
                    <a:close/>
                    <a:moveTo>
                      <a:pt x="952303" y="347916"/>
                    </a:moveTo>
                    <a:cubicBezTo>
                      <a:pt x="1223549" y="420596"/>
                      <a:pt x="1384519" y="699404"/>
                      <a:pt x="1311839" y="970650"/>
                    </a:cubicBezTo>
                    <a:cubicBezTo>
                      <a:pt x="1239159" y="1241896"/>
                      <a:pt x="960351" y="1402866"/>
                      <a:pt x="689105" y="1330186"/>
                    </a:cubicBezTo>
                    <a:cubicBezTo>
                      <a:pt x="417859" y="1257506"/>
                      <a:pt x="256889" y="978698"/>
                      <a:pt x="329569" y="707451"/>
                    </a:cubicBezTo>
                    <a:cubicBezTo>
                      <a:pt x="402249" y="436205"/>
                      <a:pt x="681057" y="275235"/>
                      <a:pt x="952303" y="347916"/>
                    </a:cubicBezTo>
                    <a:close/>
                    <a:moveTo>
                      <a:pt x="971799" y="275155"/>
                    </a:moveTo>
                    <a:cubicBezTo>
                      <a:pt x="660368" y="191707"/>
                      <a:pt x="340256" y="376524"/>
                      <a:pt x="256808" y="687955"/>
                    </a:cubicBezTo>
                    <a:cubicBezTo>
                      <a:pt x="173361" y="999387"/>
                      <a:pt x="358178" y="1319499"/>
                      <a:pt x="669609" y="1402947"/>
                    </a:cubicBezTo>
                    <a:cubicBezTo>
                      <a:pt x="981040" y="1486395"/>
                      <a:pt x="1301152" y="1301577"/>
                      <a:pt x="1384600" y="990146"/>
                    </a:cubicBezTo>
                    <a:cubicBezTo>
                      <a:pt x="1468047" y="678715"/>
                      <a:pt x="1283230" y="358603"/>
                      <a:pt x="971799" y="275155"/>
                    </a:cubicBezTo>
                    <a:close/>
                    <a:moveTo>
                      <a:pt x="1652142" y="394531"/>
                    </a:moveTo>
                    <a:lnTo>
                      <a:pt x="1649662" y="403784"/>
                    </a:lnTo>
                    <a:lnTo>
                      <a:pt x="1647140" y="399895"/>
                    </a:lnTo>
                    <a:close/>
                    <a:moveTo>
                      <a:pt x="1158157" y="65026"/>
                    </a:moveTo>
                    <a:lnTo>
                      <a:pt x="1154679" y="271718"/>
                    </a:lnTo>
                    <a:lnTo>
                      <a:pt x="1148331" y="270017"/>
                    </a:lnTo>
                    <a:cubicBezTo>
                      <a:pt x="1200055" y="299127"/>
                      <a:pt x="1246804" y="334821"/>
                      <a:pt x="1286346" y="377149"/>
                    </a:cubicBezTo>
                    <a:lnTo>
                      <a:pt x="1470353" y="331395"/>
                    </a:lnTo>
                    <a:lnTo>
                      <a:pt x="1588305" y="553229"/>
                    </a:lnTo>
                    <a:lnTo>
                      <a:pt x="1457194" y="671432"/>
                    </a:lnTo>
                    <a:cubicBezTo>
                      <a:pt x="1473630" y="731297"/>
                      <a:pt x="1481376" y="793983"/>
                      <a:pt x="1478595" y="857704"/>
                    </a:cubicBezTo>
                    <a:lnTo>
                      <a:pt x="1642362" y="948616"/>
                    </a:lnTo>
                    <a:lnTo>
                      <a:pt x="1577335" y="1191298"/>
                    </a:lnTo>
                    <a:lnTo>
                      <a:pt x="1378614" y="1187955"/>
                    </a:lnTo>
                    <a:cubicBezTo>
                      <a:pt x="1353489" y="1229936"/>
                      <a:pt x="1323048" y="1267799"/>
                      <a:pt x="1288939" y="1301599"/>
                    </a:cubicBezTo>
                    <a:lnTo>
                      <a:pt x="1354201" y="1471932"/>
                    </a:lnTo>
                    <a:lnTo>
                      <a:pt x="1148396" y="1616039"/>
                    </a:lnTo>
                    <a:lnTo>
                      <a:pt x="992294" y="1480516"/>
                    </a:lnTo>
                    <a:lnTo>
                      <a:pt x="1011291" y="1467215"/>
                    </a:lnTo>
                    <a:cubicBezTo>
                      <a:pt x="951500" y="1486565"/>
                      <a:pt x="888271" y="1495869"/>
                      <a:pt x="823805" y="1495510"/>
                    </a:cubicBezTo>
                    <a:lnTo>
                      <a:pt x="729193" y="1665940"/>
                    </a:lnTo>
                    <a:lnTo>
                      <a:pt x="486511" y="1600914"/>
                    </a:lnTo>
                    <a:lnTo>
                      <a:pt x="489790" y="1406012"/>
                    </a:lnTo>
                    <a:cubicBezTo>
                      <a:pt x="438364" y="1376702"/>
                      <a:pt x="391917" y="1340859"/>
                      <a:pt x="352658" y="1298452"/>
                    </a:cubicBezTo>
                    <a:lnTo>
                      <a:pt x="355803" y="1305197"/>
                    </a:lnTo>
                    <a:lnTo>
                      <a:pt x="152856" y="1344512"/>
                    </a:lnTo>
                    <a:lnTo>
                      <a:pt x="46675" y="1116809"/>
                    </a:lnTo>
                    <a:lnTo>
                      <a:pt x="183929" y="1005520"/>
                    </a:lnTo>
                    <a:cubicBezTo>
                      <a:pt x="169279" y="951824"/>
                      <a:pt x="161626" y="895865"/>
                      <a:pt x="161615" y="838915"/>
                    </a:cubicBezTo>
                    <a:lnTo>
                      <a:pt x="0" y="749197"/>
                    </a:lnTo>
                    <a:lnTo>
                      <a:pt x="65026" y="506515"/>
                    </a:lnTo>
                    <a:lnTo>
                      <a:pt x="250227" y="509630"/>
                    </a:lnTo>
                    <a:cubicBezTo>
                      <a:pt x="275353" y="465291"/>
                      <a:pt x="305693" y="424864"/>
                      <a:pt x="340015" y="388679"/>
                    </a:cubicBezTo>
                    <a:lnTo>
                      <a:pt x="277984" y="197357"/>
                    </a:lnTo>
                    <a:lnTo>
                      <a:pt x="491050" y="64219"/>
                    </a:lnTo>
                    <a:lnTo>
                      <a:pt x="639843" y="207726"/>
                    </a:lnTo>
                    <a:lnTo>
                      <a:pt x="638348" y="208660"/>
                    </a:lnTo>
                    <a:cubicBezTo>
                      <a:pt x="696840" y="190256"/>
                      <a:pt x="758594" y="181748"/>
                      <a:pt x="821488" y="182440"/>
                    </a:cubicBezTo>
                    <a:lnTo>
                      <a:pt x="815140" y="180739"/>
                    </a:lnTo>
                    <a:lnTo>
                      <a:pt x="91547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86" name="Oval 21">
                <a:extLst>
                  <a:ext uri="{FF2B5EF4-FFF2-40B4-BE49-F238E27FC236}">
                    <a16:creationId xmlns:a16="http://schemas.microsoft.com/office/drawing/2014/main" id="{3B71CB4C-E5AF-4DD2-8596-343A90E8FA6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580219" y="1680508"/>
                <a:ext cx="98975" cy="99802"/>
              </a:xfrm>
              <a:custGeom>
                <a:avLst/>
                <a:gdLst/>
                <a:ahLst/>
                <a:cxnLst/>
                <a:rect l="l" t="t" r="r" b="b"/>
                <a:pathLst>
                  <a:path w="1652142" h="1665940">
                    <a:moveTo>
                      <a:pt x="898689" y="548008"/>
                    </a:moveTo>
                    <a:cubicBezTo>
                      <a:pt x="737950" y="504938"/>
                      <a:pt x="572731" y="600328"/>
                      <a:pt x="529661" y="761066"/>
                    </a:cubicBezTo>
                    <a:cubicBezTo>
                      <a:pt x="486591" y="921805"/>
                      <a:pt x="581980" y="1087025"/>
                      <a:pt x="742719" y="1130094"/>
                    </a:cubicBezTo>
                    <a:cubicBezTo>
                      <a:pt x="903458" y="1173164"/>
                      <a:pt x="1068677" y="1077775"/>
                      <a:pt x="1111747" y="917036"/>
                    </a:cubicBezTo>
                    <a:cubicBezTo>
                      <a:pt x="1154817" y="756297"/>
                      <a:pt x="1059428" y="591077"/>
                      <a:pt x="898689" y="548008"/>
                    </a:cubicBezTo>
                    <a:close/>
                    <a:moveTo>
                      <a:pt x="952303" y="347916"/>
                    </a:moveTo>
                    <a:cubicBezTo>
                      <a:pt x="1223549" y="420596"/>
                      <a:pt x="1384519" y="699404"/>
                      <a:pt x="1311839" y="970650"/>
                    </a:cubicBezTo>
                    <a:cubicBezTo>
                      <a:pt x="1239159" y="1241896"/>
                      <a:pt x="960351" y="1402866"/>
                      <a:pt x="689105" y="1330186"/>
                    </a:cubicBezTo>
                    <a:cubicBezTo>
                      <a:pt x="417859" y="1257506"/>
                      <a:pt x="256889" y="978698"/>
                      <a:pt x="329569" y="707451"/>
                    </a:cubicBezTo>
                    <a:cubicBezTo>
                      <a:pt x="402249" y="436205"/>
                      <a:pt x="681057" y="275235"/>
                      <a:pt x="952303" y="347916"/>
                    </a:cubicBezTo>
                    <a:close/>
                    <a:moveTo>
                      <a:pt x="971799" y="275155"/>
                    </a:moveTo>
                    <a:cubicBezTo>
                      <a:pt x="660368" y="191707"/>
                      <a:pt x="340256" y="376524"/>
                      <a:pt x="256808" y="687955"/>
                    </a:cubicBezTo>
                    <a:cubicBezTo>
                      <a:pt x="173361" y="999387"/>
                      <a:pt x="358178" y="1319499"/>
                      <a:pt x="669609" y="1402947"/>
                    </a:cubicBezTo>
                    <a:cubicBezTo>
                      <a:pt x="981040" y="1486395"/>
                      <a:pt x="1301152" y="1301577"/>
                      <a:pt x="1384600" y="990146"/>
                    </a:cubicBezTo>
                    <a:cubicBezTo>
                      <a:pt x="1468047" y="678715"/>
                      <a:pt x="1283230" y="358603"/>
                      <a:pt x="971799" y="275155"/>
                    </a:cubicBezTo>
                    <a:close/>
                    <a:moveTo>
                      <a:pt x="1652142" y="394531"/>
                    </a:moveTo>
                    <a:lnTo>
                      <a:pt x="1649662" y="403784"/>
                    </a:lnTo>
                    <a:lnTo>
                      <a:pt x="1647140" y="399895"/>
                    </a:lnTo>
                    <a:close/>
                    <a:moveTo>
                      <a:pt x="1158157" y="65026"/>
                    </a:moveTo>
                    <a:lnTo>
                      <a:pt x="1154679" y="271718"/>
                    </a:lnTo>
                    <a:lnTo>
                      <a:pt x="1148331" y="270017"/>
                    </a:lnTo>
                    <a:cubicBezTo>
                      <a:pt x="1200055" y="299127"/>
                      <a:pt x="1246804" y="334821"/>
                      <a:pt x="1286346" y="377149"/>
                    </a:cubicBezTo>
                    <a:lnTo>
                      <a:pt x="1470353" y="331395"/>
                    </a:lnTo>
                    <a:lnTo>
                      <a:pt x="1588305" y="553229"/>
                    </a:lnTo>
                    <a:lnTo>
                      <a:pt x="1457194" y="671432"/>
                    </a:lnTo>
                    <a:cubicBezTo>
                      <a:pt x="1473630" y="731297"/>
                      <a:pt x="1481376" y="793983"/>
                      <a:pt x="1478595" y="857704"/>
                    </a:cubicBezTo>
                    <a:lnTo>
                      <a:pt x="1642362" y="948616"/>
                    </a:lnTo>
                    <a:lnTo>
                      <a:pt x="1577335" y="1191298"/>
                    </a:lnTo>
                    <a:lnTo>
                      <a:pt x="1378614" y="1187955"/>
                    </a:lnTo>
                    <a:cubicBezTo>
                      <a:pt x="1353489" y="1229936"/>
                      <a:pt x="1323048" y="1267799"/>
                      <a:pt x="1288939" y="1301599"/>
                    </a:cubicBezTo>
                    <a:lnTo>
                      <a:pt x="1354201" y="1471932"/>
                    </a:lnTo>
                    <a:lnTo>
                      <a:pt x="1148396" y="1616039"/>
                    </a:lnTo>
                    <a:lnTo>
                      <a:pt x="992294" y="1480516"/>
                    </a:lnTo>
                    <a:lnTo>
                      <a:pt x="1011291" y="1467215"/>
                    </a:lnTo>
                    <a:cubicBezTo>
                      <a:pt x="951500" y="1486565"/>
                      <a:pt x="888271" y="1495869"/>
                      <a:pt x="823805" y="1495510"/>
                    </a:cubicBezTo>
                    <a:lnTo>
                      <a:pt x="729193" y="1665940"/>
                    </a:lnTo>
                    <a:lnTo>
                      <a:pt x="486511" y="1600914"/>
                    </a:lnTo>
                    <a:lnTo>
                      <a:pt x="489790" y="1406012"/>
                    </a:lnTo>
                    <a:cubicBezTo>
                      <a:pt x="438364" y="1376702"/>
                      <a:pt x="391917" y="1340859"/>
                      <a:pt x="352658" y="1298452"/>
                    </a:cubicBezTo>
                    <a:lnTo>
                      <a:pt x="355803" y="1305197"/>
                    </a:lnTo>
                    <a:lnTo>
                      <a:pt x="152856" y="1344512"/>
                    </a:lnTo>
                    <a:lnTo>
                      <a:pt x="46675" y="1116809"/>
                    </a:lnTo>
                    <a:lnTo>
                      <a:pt x="183929" y="1005520"/>
                    </a:lnTo>
                    <a:cubicBezTo>
                      <a:pt x="169279" y="951824"/>
                      <a:pt x="161626" y="895865"/>
                      <a:pt x="161615" y="838915"/>
                    </a:cubicBezTo>
                    <a:lnTo>
                      <a:pt x="0" y="749197"/>
                    </a:lnTo>
                    <a:lnTo>
                      <a:pt x="65026" y="506515"/>
                    </a:lnTo>
                    <a:lnTo>
                      <a:pt x="250227" y="509630"/>
                    </a:lnTo>
                    <a:cubicBezTo>
                      <a:pt x="275353" y="465291"/>
                      <a:pt x="305693" y="424864"/>
                      <a:pt x="340015" y="388679"/>
                    </a:cubicBezTo>
                    <a:lnTo>
                      <a:pt x="277984" y="197357"/>
                    </a:lnTo>
                    <a:lnTo>
                      <a:pt x="491050" y="64219"/>
                    </a:lnTo>
                    <a:lnTo>
                      <a:pt x="639843" y="207726"/>
                    </a:lnTo>
                    <a:lnTo>
                      <a:pt x="638348" y="208660"/>
                    </a:lnTo>
                    <a:cubicBezTo>
                      <a:pt x="696840" y="190256"/>
                      <a:pt x="758594" y="181748"/>
                      <a:pt x="821488" y="182440"/>
                    </a:cubicBezTo>
                    <a:lnTo>
                      <a:pt x="815140" y="180739"/>
                    </a:lnTo>
                    <a:lnTo>
                      <a:pt x="91547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87" name="Oval 21">
                <a:extLst>
                  <a:ext uri="{FF2B5EF4-FFF2-40B4-BE49-F238E27FC236}">
                    <a16:creationId xmlns:a16="http://schemas.microsoft.com/office/drawing/2014/main" id="{4B2306CD-07FD-4D5A-B64C-05569E60FC21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0203558">
                <a:off x="1468306" y="2867514"/>
                <a:ext cx="139314" cy="140478"/>
              </a:xfrm>
              <a:custGeom>
                <a:avLst/>
                <a:gdLst/>
                <a:ahLst/>
                <a:cxnLst/>
                <a:rect l="l" t="t" r="r" b="b"/>
                <a:pathLst>
                  <a:path w="1652142" h="1665940">
                    <a:moveTo>
                      <a:pt x="898689" y="548008"/>
                    </a:moveTo>
                    <a:cubicBezTo>
                      <a:pt x="737950" y="504938"/>
                      <a:pt x="572731" y="600328"/>
                      <a:pt x="529661" y="761066"/>
                    </a:cubicBezTo>
                    <a:cubicBezTo>
                      <a:pt x="486591" y="921805"/>
                      <a:pt x="581980" y="1087025"/>
                      <a:pt x="742719" y="1130094"/>
                    </a:cubicBezTo>
                    <a:cubicBezTo>
                      <a:pt x="903458" y="1173164"/>
                      <a:pt x="1068677" y="1077775"/>
                      <a:pt x="1111747" y="917036"/>
                    </a:cubicBezTo>
                    <a:cubicBezTo>
                      <a:pt x="1154817" y="756297"/>
                      <a:pt x="1059428" y="591077"/>
                      <a:pt x="898689" y="548008"/>
                    </a:cubicBezTo>
                    <a:close/>
                    <a:moveTo>
                      <a:pt x="952303" y="347916"/>
                    </a:moveTo>
                    <a:cubicBezTo>
                      <a:pt x="1223549" y="420596"/>
                      <a:pt x="1384519" y="699404"/>
                      <a:pt x="1311839" y="970650"/>
                    </a:cubicBezTo>
                    <a:cubicBezTo>
                      <a:pt x="1239159" y="1241896"/>
                      <a:pt x="960351" y="1402866"/>
                      <a:pt x="689105" y="1330186"/>
                    </a:cubicBezTo>
                    <a:cubicBezTo>
                      <a:pt x="417859" y="1257506"/>
                      <a:pt x="256889" y="978698"/>
                      <a:pt x="329569" y="707451"/>
                    </a:cubicBezTo>
                    <a:cubicBezTo>
                      <a:pt x="402249" y="436205"/>
                      <a:pt x="681057" y="275235"/>
                      <a:pt x="952303" y="347916"/>
                    </a:cubicBezTo>
                    <a:close/>
                    <a:moveTo>
                      <a:pt x="971799" y="275155"/>
                    </a:moveTo>
                    <a:cubicBezTo>
                      <a:pt x="660368" y="191707"/>
                      <a:pt x="340256" y="376524"/>
                      <a:pt x="256808" y="687955"/>
                    </a:cubicBezTo>
                    <a:cubicBezTo>
                      <a:pt x="173361" y="999387"/>
                      <a:pt x="358178" y="1319499"/>
                      <a:pt x="669609" y="1402947"/>
                    </a:cubicBezTo>
                    <a:cubicBezTo>
                      <a:pt x="981040" y="1486395"/>
                      <a:pt x="1301152" y="1301577"/>
                      <a:pt x="1384600" y="990146"/>
                    </a:cubicBezTo>
                    <a:cubicBezTo>
                      <a:pt x="1468047" y="678715"/>
                      <a:pt x="1283230" y="358603"/>
                      <a:pt x="971799" y="275155"/>
                    </a:cubicBezTo>
                    <a:close/>
                    <a:moveTo>
                      <a:pt x="1652142" y="394531"/>
                    </a:moveTo>
                    <a:lnTo>
                      <a:pt x="1649662" y="403784"/>
                    </a:lnTo>
                    <a:lnTo>
                      <a:pt x="1647140" y="399895"/>
                    </a:lnTo>
                    <a:close/>
                    <a:moveTo>
                      <a:pt x="1158157" y="65026"/>
                    </a:moveTo>
                    <a:lnTo>
                      <a:pt x="1154679" y="271718"/>
                    </a:lnTo>
                    <a:lnTo>
                      <a:pt x="1148331" y="270017"/>
                    </a:lnTo>
                    <a:cubicBezTo>
                      <a:pt x="1200055" y="299127"/>
                      <a:pt x="1246804" y="334821"/>
                      <a:pt x="1286346" y="377149"/>
                    </a:cubicBezTo>
                    <a:lnTo>
                      <a:pt x="1470353" y="331395"/>
                    </a:lnTo>
                    <a:lnTo>
                      <a:pt x="1588305" y="553229"/>
                    </a:lnTo>
                    <a:lnTo>
                      <a:pt x="1457194" y="671432"/>
                    </a:lnTo>
                    <a:cubicBezTo>
                      <a:pt x="1473630" y="731297"/>
                      <a:pt x="1481376" y="793983"/>
                      <a:pt x="1478595" y="857704"/>
                    </a:cubicBezTo>
                    <a:lnTo>
                      <a:pt x="1642362" y="948616"/>
                    </a:lnTo>
                    <a:lnTo>
                      <a:pt x="1577335" y="1191298"/>
                    </a:lnTo>
                    <a:lnTo>
                      <a:pt x="1378614" y="1187955"/>
                    </a:lnTo>
                    <a:cubicBezTo>
                      <a:pt x="1353489" y="1229936"/>
                      <a:pt x="1323048" y="1267799"/>
                      <a:pt x="1288939" y="1301599"/>
                    </a:cubicBezTo>
                    <a:lnTo>
                      <a:pt x="1354201" y="1471932"/>
                    </a:lnTo>
                    <a:lnTo>
                      <a:pt x="1148396" y="1616039"/>
                    </a:lnTo>
                    <a:lnTo>
                      <a:pt x="992294" y="1480516"/>
                    </a:lnTo>
                    <a:lnTo>
                      <a:pt x="1011291" y="1467215"/>
                    </a:lnTo>
                    <a:cubicBezTo>
                      <a:pt x="951500" y="1486565"/>
                      <a:pt x="888271" y="1495869"/>
                      <a:pt x="823805" y="1495510"/>
                    </a:cubicBezTo>
                    <a:lnTo>
                      <a:pt x="729193" y="1665940"/>
                    </a:lnTo>
                    <a:lnTo>
                      <a:pt x="486511" y="1600914"/>
                    </a:lnTo>
                    <a:lnTo>
                      <a:pt x="489790" y="1406012"/>
                    </a:lnTo>
                    <a:cubicBezTo>
                      <a:pt x="438364" y="1376702"/>
                      <a:pt x="391917" y="1340859"/>
                      <a:pt x="352658" y="1298452"/>
                    </a:cubicBezTo>
                    <a:lnTo>
                      <a:pt x="355803" y="1305197"/>
                    </a:lnTo>
                    <a:lnTo>
                      <a:pt x="152856" y="1344512"/>
                    </a:lnTo>
                    <a:lnTo>
                      <a:pt x="46675" y="1116809"/>
                    </a:lnTo>
                    <a:lnTo>
                      <a:pt x="183929" y="1005520"/>
                    </a:lnTo>
                    <a:cubicBezTo>
                      <a:pt x="169279" y="951824"/>
                      <a:pt x="161626" y="895865"/>
                      <a:pt x="161615" y="838915"/>
                    </a:cubicBezTo>
                    <a:lnTo>
                      <a:pt x="0" y="749197"/>
                    </a:lnTo>
                    <a:lnTo>
                      <a:pt x="65026" y="506515"/>
                    </a:lnTo>
                    <a:lnTo>
                      <a:pt x="250227" y="509630"/>
                    </a:lnTo>
                    <a:cubicBezTo>
                      <a:pt x="275353" y="465291"/>
                      <a:pt x="305693" y="424864"/>
                      <a:pt x="340015" y="388679"/>
                    </a:cubicBezTo>
                    <a:lnTo>
                      <a:pt x="277984" y="197357"/>
                    </a:lnTo>
                    <a:lnTo>
                      <a:pt x="491050" y="64219"/>
                    </a:lnTo>
                    <a:lnTo>
                      <a:pt x="639843" y="207726"/>
                    </a:lnTo>
                    <a:lnTo>
                      <a:pt x="638348" y="208660"/>
                    </a:lnTo>
                    <a:cubicBezTo>
                      <a:pt x="696840" y="190256"/>
                      <a:pt x="758594" y="181748"/>
                      <a:pt x="821488" y="182440"/>
                    </a:cubicBezTo>
                    <a:lnTo>
                      <a:pt x="815140" y="180739"/>
                    </a:lnTo>
                    <a:lnTo>
                      <a:pt x="91547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88" name="Oval 21">
                <a:extLst>
                  <a:ext uri="{FF2B5EF4-FFF2-40B4-BE49-F238E27FC236}">
                    <a16:creationId xmlns:a16="http://schemas.microsoft.com/office/drawing/2014/main" id="{6331C9A4-5B97-456F-B70C-D248AC52E7B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694605" y="2685223"/>
                <a:ext cx="134128" cy="135249"/>
              </a:xfrm>
              <a:custGeom>
                <a:avLst/>
                <a:gdLst/>
                <a:ahLst/>
                <a:cxnLst/>
                <a:rect l="l" t="t" r="r" b="b"/>
                <a:pathLst>
                  <a:path w="1652142" h="1665940">
                    <a:moveTo>
                      <a:pt x="898689" y="548008"/>
                    </a:moveTo>
                    <a:cubicBezTo>
                      <a:pt x="737950" y="504938"/>
                      <a:pt x="572731" y="600328"/>
                      <a:pt x="529661" y="761066"/>
                    </a:cubicBezTo>
                    <a:cubicBezTo>
                      <a:pt x="486591" y="921805"/>
                      <a:pt x="581980" y="1087025"/>
                      <a:pt x="742719" y="1130094"/>
                    </a:cubicBezTo>
                    <a:cubicBezTo>
                      <a:pt x="903458" y="1173164"/>
                      <a:pt x="1068677" y="1077775"/>
                      <a:pt x="1111747" y="917036"/>
                    </a:cubicBezTo>
                    <a:cubicBezTo>
                      <a:pt x="1154817" y="756297"/>
                      <a:pt x="1059428" y="591077"/>
                      <a:pt x="898689" y="548008"/>
                    </a:cubicBezTo>
                    <a:close/>
                    <a:moveTo>
                      <a:pt x="952303" y="347916"/>
                    </a:moveTo>
                    <a:cubicBezTo>
                      <a:pt x="1223549" y="420596"/>
                      <a:pt x="1384519" y="699404"/>
                      <a:pt x="1311839" y="970650"/>
                    </a:cubicBezTo>
                    <a:cubicBezTo>
                      <a:pt x="1239159" y="1241896"/>
                      <a:pt x="960351" y="1402866"/>
                      <a:pt x="689105" y="1330186"/>
                    </a:cubicBezTo>
                    <a:cubicBezTo>
                      <a:pt x="417859" y="1257506"/>
                      <a:pt x="256889" y="978698"/>
                      <a:pt x="329569" y="707451"/>
                    </a:cubicBezTo>
                    <a:cubicBezTo>
                      <a:pt x="402249" y="436205"/>
                      <a:pt x="681057" y="275235"/>
                      <a:pt x="952303" y="347916"/>
                    </a:cubicBezTo>
                    <a:close/>
                    <a:moveTo>
                      <a:pt x="971799" y="275155"/>
                    </a:moveTo>
                    <a:cubicBezTo>
                      <a:pt x="660368" y="191707"/>
                      <a:pt x="340256" y="376524"/>
                      <a:pt x="256808" y="687955"/>
                    </a:cubicBezTo>
                    <a:cubicBezTo>
                      <a:pt x="173361" y="999387"/>
                      <a:pt x="358178" y="1319499"/>
                      <a:pt x="669609" y="1402947"/>
                    </a:cubicBezTo>
                    <a:cubicBezTo>
                      <a:pt x="981040" y="1486395"/>
                      <a:pt x="1301152" y="1301577"/>
                      <a:pt x="1384600" y="990146"/>
                    </a:cubicBezTo>
                    <a:cubicBezTo>
                      <a:pt x="1468047" y="678715"/>
                      <a:pt x="1283230" y="358603"/>
                      <a:pt x="971799" y="275155"/>
                    </a:cubicBezTo>
                    <a:close/>
                    <a:moveTo>
                      <a:pt x="1652142" y="394531"/>
                    </a:moveTo>
                    <a:lnTo>
                      <a:pt x="1649662" y="403784"/>
                    </a:lnTo>
                    <a:lnTo>
                      <a:pt x="1647140" y="399895"/>
                    </a:lnTo>
                    <a:close/>
                    <a:moveTo>
                      <a:pt x="1158157" y="65026"/>
                    </a:moveTo>
                    <a:lnTo>
                      <a:pt x="1154679" y="271718"/>
                    </a:lnTo>
                    <a:lnTo>
                      <a:pt x="1148331" y="270017"/>
                    </a:lnTo>
                    <a:cubicBezTo>
                      <a:pt x="1200055" y="299127"/>
                      <a:pt x="1246804" y="334821"/>
                      <a:pt x="1286346" y="377149"/>
                    </a:cubicBezTo>
                    <a:lnTo>
                      <a:pt x="1470353" y="331395"/>
                    </a:lnTo>
                    <a:lnTo>
                      <a:pt x="1588305" y="553229"/>
                    </a:lnTo>
                    <a:lnTo>
                      <a:pt x="1457194" y="671432"/>
                    </a:lnTo>
                    <a:cubicBezTo>
                      <a:pt x="1473630" y="731297"/>
                      <a:pt x="1481376" y="793983"/>
                      <a:pt x="1478595" y="857704"/>
                    </a:cubicBezTo>
                    <a:lnTo>
                      <a:pt x="1642362" y="948616"/>
                    </a:lnTo>
                    <a:lnTo>
                      <a:pt x="1577335" y="1191298"/>
                    </a:lnTo>
                    <a:lnTo>
                      <a:pt x="1378614" y="1187955"/>
                    </a:lnTo>
                    <a:cubicBezTo>
                      <a:pt x="1353489" y="1229936"/>
                      <a:pt x="1323048" y="1267799"/>
                      <a:pt x="1288939" y="1301599"/>
                    </a:cubicBezTo>
                    <a:lnTo>
                      <a:pt x="1354201" y="1471932"/>
                    </a:lnTo>
                    <a:lnTo>
                      <a:pt x="1148396" y="1616039"/>
                    </a:lnTo>
                    <a:lnTo>
                      <a:pt x="992294" y="1480516"/>
                    </a:lnTo>
                    <a:lnTo>
                      <a:pt x="1011291" y="1467215"/>
                    </a:lnTo>
                    <a:cubicBezTo>
                      <a:pt x="951500" y="1486565"/>
                      <a:pt x="888271" y="1495869"/>
                      <a:pt x="823805" y="1495510"/>
                    </a:cubicBezTo>
                    <a:lnTo>
                      <a:pt x="729193" y="1665940"/>
                    </a:lnTo>
                    <a:lnTo>
                      <a:pt x="486511" y="1600914"/>
                    </a:lnTo>
                    <a:lnTo>
                      <a:pt x="489790" y="1406012"/>
                    </a:lnTo>
                    <a:cubicBezTo>
                      <a:pt x="438364" y="1376702"/>
                      <a:pt x="391917" y="1340859"/>
                      <a:pt x="352658" y="1298452"/>
                    </a:cubicBezTo>
                    <a:lnTo>
                      <a:pt x="355803" y="1305197"/>
                    </a:lnTo>
                    <a:lnTo>
                      <a:pt x="152856" y="1344512"/>
                    </a:lnTo>
                    <a:lnTo>
                      <a:pt x="46675" y="1116809"/>
                    </a:lnTo>
                    <a:lnTo>
                      <a:pt x="183929" y="1005520"/>
                    </a:lnTo>
                    <a:cubicBezTo>
                      <a:pt x="169279" y="951824"/>
                      <a:pt x="161626" y="895865"/>
                      <a:pt x="161615" y="838915"/>
                    </a:cubicBezTo>
                    <a:lnTo>
                      <a:pt x="0" y="749197"/>
                    </a:lnTo>
                    <a:lnTo>
                      <a:pt x="65026" y="506515"/>
                    </a:lnTo>
                    <a:lnTo>
                      <a:pt x="250227" y="509630"/>
                    </a:lnTo>
                    <a:cubicBezTo>
                      <a:pt x="275353" y="465291"/>
                      <a:pt x="305693" y="424864"/>
                      <a:pt x="340015" y="388679"/>
                    </a:cubicBezTo>
                    <a:lnTo>
                      <a:pt x="277984" y="197357"/>
                    </a:lnTo>
                    <a:lnTo>
                      <a:pt x="491050" y="64219"/>
                    </a:lnTo>
                    <a:lnTo>
                      <a:pt x="639843" y="207726"/>
                    </a:lnTo>
                    <a:lnTo>
                      <a:pt x="638348" y="208660"/>
                    </a:lnTo>
                    <a:cubicBezTo>
                      <a:pt x="696840" y="190256"/>
                      <a:pt x="758594" y="181748"/>
                      <a:pt x="821488" y="182440"/>
                    </a:cubicBezTo>
                    <a:lnTo>
                      <a:pt x="815140" y="180739"/>
                    </a:lnTo>
                    <a:lnTo>
                      <a:pt x="91547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89" name="Oval 21">
                <a:extLst>
                  <a:ext uri="{FF2B5EF4-FFF2-40B4-BE49-F238E27FC236}">
                    <a16:creationId xmlns:a16="http://schemas.microsoft.com/office/drawing/2014/main" id="{165035F3-37DE-46C2-A7F1-8CA91B61EEB2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375171">
                <a:off x="1800405" y="2755645"/>
                <a:ext cx="216579" cy="218390"/>
              </a:xfrm>
              <a:custGeom>
                <a:avLst/>
                <a:gdLst/>
                <a:ahLst/>
                <a:cxnLst/>
                <a:rect l="l" t="t" r="r" b="b"/>
                <a:pathLst>
                  <a:path w="1652142" h="1665940">
                    <a:moveTo>
                      <a:pt x="898689" y="548008"/>
                    </a:moveTo>
                    <a:cubicBezTo>
                      <a:pt x="737950" y="504938"/>
                      <a:pt x="572731" y="600328"/>
                      <a:pt x="529661" y="761066"/>
                    </a:cubicBezTo>
                    <a:cubicBezTo>
                      <a:pt x="486591" y="921805"/>
                      <a:pt x="581980" y="1087025"/>
                      <a:pt x="742719" y="1130094"/>
                    </a:cubicBezTo>
                    <a:cubicBezTo>
                      <a:pt x="903458" y="1173164"/>
                      <a:pt x="1068677" y="1077775"/>
                      <a:pt x="1111747" y="917036"/>
                    </a:cubicBezTo>
                    <a:cubicBezTo>
                      <a:pt x="1154817" y="756297"/>
                      <a:pt x="1059428" y="591077"/>
                      <a:pt x="898689" y="548008"/>
                    </a:cubicBezTo>
                    <a:close/>
                    <a:moveTo>
                      <a:pt x="952303" y="347916"/>
                    </a:moveTo>
                    <a:cubicBezTo>
                      <a:pt x="1223549" y="420596"/>
                      <a:pt x="1384519" y="699404"/>
                      <a:pt x="1311839" y="970650"/>
                    </a:cubicBezTo>
                    <a:cubicBezTo>
                      <a:pt x="1239159" y="1241896"/>
                      <a:pt x="960351" y="1402866"/>
                      <a:pt x="689105" y="1330186"/>
                    </a:cubicBezTo>
                    <a:cubicBezTo>
                      <a:pt x="417859" y="1257506"/>
                      <a:pt x="256889" y="978698"/>
                      <a:pt x="329569" y="707451"/>
                    </a:cubicBezTo>
                    <a:cubicBezTo>
                      <a:pt x="402249" y="436205"/>
                      <a:pt x="681057" y="275235"/>
                      <a:pt x="952303" y="347916"/>
                    </a:cubicBezTo>
                    <a:close/>
                    <a:moveTo>
                      <a:pt x="971799" y="275155"/>
                    </a:moveTo>
                    <a:cubicBezTo>
                      <a:pt x="660368" y="191707"/>
                      <a:pt x="340256" y="376524"/>
                      <a:pt x="256808" y="687955"/>
                    </a:cubicBezTo>
                    <a:cubicBezTo>
                      <a:pt x="173361" y="999387"/>
                      <a:pt x="358178" y="1319499"/>
                      <a:pt x="669609" y="1402947"/>
                    </a:cubicBezTo>
                    <a:cubicBezTo>
                      <a:pt x="981040" y="1486395"/>
                      <a:pt x="1301152" y="1301577"/>
                      <a:pt x="1384600" y="990146"/>
                    </a:cubicBezTo>
                    <a:cubicBezTo>
                      <a:pt x="1468047" y="678715"/>
                      <a:pt x="1283230" y="358603"/>
                      <a:pt x="971799" y="275155"/>
                    </a:cubicBezTo>
                    <a:close/>
                    <a:moveTo>
                      <a:pt x="1652142" y="394531"/>
                    </a:moveTo>
                    <a:lnTo>
                      <a:pt x="1649662" y="403784"/>
                    </a:lnTo>
                    <a:lnTo>
                      <a:pt x="1647140" y="399895"/>
                    </a:lnTo>
                    <a:close/>
                    <a:moveTo>
                      <a:pt x="1158157" y="65026"/>
                    </a:moveTo>
                    <a:lnTo>
                      <a:pt x="1154679" y="271718"/>
                    </a:lnTo>
                    <a:lnTo>
                      <a:pt x="1148331" y="270017"/>
                    </a:lnTo>
                    <a:cubicBezTo>
                      <a:pt x="1200055" y="299127"/>
                      <a:pt x="1246804" y="334821"/>
                      <a:pt x="1286346" y="377149"/>
                    </a:cubicBezTo>
                    <a:lnTo>
                      <a:pt x="1470353" y="331395"/>
                    </a:lnTo>
                    <a:lnTo>
                      <a:pt x="1588305" y="553229"/>
                    </a:lnTo>
                    <a:lnTo>
                      <a:pt x="1457194" y="671432"/>
                    </a:lnTo>
                    <a:cubicBezTo>
                      <a:pt x="1473630" y="731297"/>
                      <a:pt x="1481376" y="793983"/>
                      <a:pt x="1478595" y="857704"/>
                    </a:cubicBezTo>
                    <a:lnTo>
                      <a:pt x="1642362" y="948616"/>
                    </a:lnTo>
                    <a:lnTo>
                      <a:pt x="1577335" y="1191298"/>
                    </a:lnTo>
                    <a:lnTo>
                      <a:pt x="1378614" y="1187955"/>
                    </a:lnTo>
                    <a:cubicBezTo>
                      <a:pt x="1353489" y="1229936"/>
                      <a:pt x="1323048" y="1267799"/>
                      <a:pt x="1288939" y="1301599"/>
                    </a:cubicBezTo>
                    <a:lnTo>
                      <a:pt x="1354201" y="1471932"/>
                    </a:lnTo>
                    <a:lnTo>
                      <a:pt x="1148396" y="1616039"/>
                    </a:lnTo>
                    <a:lnTo>
                      <a:pt x="992294" y="1480516"/>
                    </a:lnTo>
                    <a:lnTo>
                      <a:pt x="1011291" y="1467215"/>
                    </a:lnTo>
                    <a:cubicBezTo>
                      <a:pt x="951500" y="1486565"/>
                      <a:pt x="888271" y="1495869"/>
                      <a:pt x="823805" y="1495510"/>
                    </a:cubicBezTo>
                    <a:lnTo>
                      <a:pt x="729193" y="1665940"/>
                    </a:lnTo>
                    <a:lnTo>
                      <a:pt x="486511" y="1600914"/>
                    </a:lnTo>
                    <a:lnTo>
                      <a:pt x="489790" y="1406012"/>
                    </a:lnTo>
                    <a:cubicBezTo>
                      <a:pt x="438364" y="1376702"/>
                      <a:pt x="391917" y="1340859"/>
                      <a:pt x="352658" y="1298452"/>
                    </a:cubicBezTo>
                    <a:lnTo>
                      <a:pt x="355803" y="1305197"/>
                    </a:lnTo>
                    <a:lnTo>
                      <a:pt x="152856" y="1344512"/>
                    </a:lnTo>
                    <a:lnTo>
                      <a:pt x="46675" y="1116809"/>
                    </a:lnTo>
                    <a:lnTo>
                      <a:pt x="183929" y="1005520"/>
                    </a:lnTo>
                    <a:cubicBezTo>
                      <a:pt x="169279" y="951824"/>
                      <a:pt x="161626" y="895865"/>
                      <a:pt x="161615" y="838915"/>
                    </a:cubicBezTo>
                    <a:lnTo>
                      <a:pt x="0" y="749197"/>
                    </a:lnTo>
                    <a:lnTo>
                      <a:pt x="65026" y="506515"/>
                    </a:lnTo>
                    <a:lnTo>
                      <a:pt x="250227" y="509630"/>
                    </a:lnTo>
                    <a:cubicBezTo>
                      <a:pt x="275353" y="465291"/>
                      <a:pt x="305693" y="424864"/>
                      <a:pt x="340015" y="388679"/>
                    </a:cubicBezTo>
                    <a:lnTo>
                      <a:pt x="277984" y="197357"/>
                    </a:lnTo>
                    <a:lnTo>
                      <a:pt x="491050" y="64219"/>
                    </a:lnTo>
                    <a:lnTo>
                      <a:pt x="639843" y="207726"/>
                    </a:lnTo>
                    <a:lnTo>
                      <a:pt x="638348" y="208660"/>
                    </a:lnTo>
                    <a:cubicBezTo>
                      <a:pt x="696840" y="190256"/>
                      <a:pt x="758594" y="181748"/>
                      <a:pt x="821488" y="182440"/>
                    </a:cubicBezTo>
                    <a:lnTo>
                      <a:pt x="815140" y="180739"/>
                    </a:lnTo>
                    <a:lnTo>
                      <a:pt x="91547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90" name="Oval 21">
                <a:extLst>
                  <a:ext uri="{FF2B5EF4-FFF2-40B4-BE49-F238E27FC236}">
                    <a16:creationId xmlns:a16="http://schemas.microsoft.com/office/drawing/2014/main" id="{06EDA4E6-71CC-4BC5-AF8D-44C456A0EB17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185792">
                <a:off x="1591521" y="2830231"/>
                <a:ext cx="222367" cy="224225"/>
              </a:xfrm>
              <a:custGeom>
                <a:avLst/>
                <a:gdLst/>
                <a:ahLst/>
                <a:cxnLst/>
                <a:rect l="l" t="t" r="r" b="b"/>
                <a:pathLst>
                  <a:path w="1652142" h="1665940">
                    <a:moveTo>
                      <a:pt x="898689" y="548008"/>
                    </a:moveTo>
                    <a:cubicBezTo>
                      <a:pt x="737950" y="504938"/>
                      <a:pt x="572731" y="600328"/>
                      <a:pt x="529661" y="761066"/>
                    </a:cubicBezTo>
                    <a:cubicBezTo>
                      <a:pt x="486591" y="921805"/>
                      <a:pt x="581980" y="1087025"/>
                      <a:pt x="742719" y="1130094"/>
                    </a:cubicBezTo>
                    <a:cubicBezTo>
                      <a:pt x="903458" y="1173164"/>
                      <a:pt x="1068677" y="1077775"/>
                      <a:pt x="1111747" y="917036"/>
                    </a:cubicBezTo>
                    <a:cubicBezTo>
                      <a:pt x="1154817" y="756297"/>
                      <a:pt x="1059428" y="591077"/>
                      <a:pt x="898689" y="548008"/>
                    </a:cubicBezTo>
                    <a:close/>
                    <a:moveTo>
                      <a:pt x="952303" y="347916"/>
                    </a:moveTo>
                    <a:cubicBezTo>
                      <a:pt x="1223549" y="420596"/>
                      <a:pt x="1384519" y="699404"/>
                      <a:pt x="1311839" y="970650"/>
                    </a:cubicBezTo>
                    <a:cubicBezTo>
                      <a:pt x="1239159" y="1241896"/>
                      <a:pt x="960351" y="1402866"/>
                      <a:pt x="689105" y="1330186"/>
                    </a:cubicBezTo>
                    <a:cubicBezTo>
                      <a:pt x="417859" y="1257506"/>
                      <a:pt x="256889" y="978698"/>
                      <a:pt x="329569" y="707451"/>
                    </a:cubicBezTo>
                    <a:cubicBezTo>
                      <a:pt x="402249" y="436205"/>
                      <a:pt x="681057" y="275235"/>
                      <a:pt x="952303" y="347916"/>
                    </a:cubicBezTo>
                    <a:close/>
                    <a:moveTo>
                      <a:pt x="971799" y="275155"/>
                    </a:moveTo>
                    <a:cubicBezTo>
                      <a:pt x="660368" y="191707"/>
                      <a:pt x="340256" y="376524"/>
                      <a:pt x="256808" y="687955"/>
                    </a:cubicBezTo>
                    <a:cubicBezTo>
                      <a:pt x="173361" y="999387"/>
                      <a:pt x="358178" y="1319499"/>
                      <a:pt x="669609" y="1402947"/>
                    </a:cubicBezTo>
                    <a:cubicBezTo>
                      <a:pt x="981040" y="1486395"/>
                      <a:pt x="1301152" y="1301577"/>
                      <a:pt x="1384600" y="990146"/>
                    </a:cubicBezTo>
                    <a:cubicBezTo>
                      <a:pt x="1468047" y="678715"/>
                      <a:pt x="1283230" y="358603"/>
                      <a:pt x="971799" y="275155"/>
                    </a:cubicBezTo>
                    <a:close/>
                    <a:moveTo>
                      <a:pt x="1652142" y="394531"/>
                    </a:moveTo>
                    <a:lnTo>
                      <a:pt x="1649662" y="403784"/>
                    </a:lnTo>
                    <a:lnTo>
                      <a:pt x="1647140" y="399895"/>
                    </a:lnTo>
                    <a:close/>
                    <a:moveTo>
                      <a:pt x="1158157" y="65026"/>
                    </a:moveTo>
                    <a:lnTo>
                      <a:pt x="1154679" y="271718"/>
                    </a:lnTo>
                    <a:lnTo>
                      <a:pt x="1148331" y="270017"/>
                    </a:lnTo>
                    <a:cubicBezTo>
                      <a:pt x="1200055" y="299127"/>
                      <a:pt x="1246804" y="334821"/>
                      <a:pt x="1286346" y="377149"/>
                    </a:cubicBezTo>
                    <a:lnTo>
                      <a:pt x="1470353" y="331395"/>
                    </a:lnTo>
                    <a:lnTo>
                      <a:pt x="1588305" y="553229"/>
                    </a:lnTo>
                    <a:lnTo>
                      <a:pt x="1457194" y="671432"/>
                    </a:lnTo>
                    <a:cubicBezTo>
                      <a:pt x="1473630" y="731297"/>
                      <a:pt x="1481376" y="793983"/>
                      <a:pt x="1478595" y="857704"/>
                    </a:cubicBezTo>
                    <a:lnTo>
                      <a:pt x="1642362" y="948616"/>
                    </a:lnTo>
                    <a:lnTo>
                      <a:pt x="1577335" y="1191298"/>
                    </a:lnTo>
                    <a:lnTo>
                      <a:pt x="1378614" y="1187955"/>
                    </a:lnTo>
                    <a:cubicBezTo>
                      <a:pt x="1353489" y="1229936"/>
                      <a:pt x="1323048" y="1267799"/>
                      <a:pt x="1288939" y="1301599"/>
                    </a:cubicBezTo>
                    <a:lnTo>
                      <a:pt x="1354201" y="1471932"/>
                    </a:lnTo>
                    <a:lnTo>
                      <a:pt x="1148396" y="1616039"/>
                    </a:lnTo>
                    <a:lnTo>
                      <a:pt x="992294" y="1480516"/>
                    </a:lnTo>
                    <a:lnTo>
                      <a:pt x="1011291" y="1467215"/>
                    </a:lnTo>
                    <a:cubicBezTo>
                      <a:pt x="951500" y="1486565"/>
                      <a:pt x="888271" y="1495869"/>
                      <a:pt x="823805" y="1495510"/>
                    </a:cubicBezTo>
                    <a:lnTo>
                      <a:pt x="729193" y="1665940"/>
                    </a:lnTo>
                    <a:lnTo>
                      <a:pt x="486511" y="1600914"/>
                    </a:lnTo>
                    <a:lnTo>
                      <a:pt x="489790" y="1406012"/>
                    </a:lnTo>
                    <a:cubicBezTo>
                      <a:pt x="438364" y="1376702"/>
                      <a:pt x="391917" y="1340859"/>
                      <a:pt x="352658" y="1298452"/>
                    </a:cubicBezTo>
                    <a:lnTo>
                      <a:pt x="355803" y="1305197"/>
                    </a:lnTo>
                    <a:lnTo>
                      <a:pt x="152856" y="1344512"/>
                    </a:lnTo>
                    <a:lnTo>
                      <a:pt x="46675" y="1116809"/>
                    </a:lnTo>
                    <a:lnTo>
                      <a:pt x="183929" y="1005520"/>
                    </a:lnTo>
                    <a:cubicBezTo>
                      <a:pt x="169279" y="951824"/>
                      <a:pt x="161626" y="895865"/>
                      <a:pt x="161615" y="838915"/>
                    </a:cubicBezTo>
                    <a:lnTo>
                      <a:pt x="0" y="749197"/>
                    </a:lnTo>
                    <a:lnTo>
                      <a:pt x="65026" y="506515"/>
                    </a:lnTo>
                    <a:lnTo>
                      <a:pt x="250227" y="509630"/>
                    </a:lnTo>
                    <a:cubicBezTo>
                      <a:pt x="275353" y="465291"/>
                      <a:pt x="305693" y="424864"/>
                      <a:pt x="340015" y="388679"/>
                    </a:cubicBezTo>
                    <a:lnTo>
                      <a:pt x="277984" y="197357"/>
                    </a:lnTo>
                    <a:lnTo>
                      <a:pt x="491050" y="64219"/>
                    </a:lnTo>
                    <a:lnTo>
                      <a:pt x="639843" y="207726"/>
                    </a:lnTo>
                    <a:lnTo>
                      <a:pt x="638348" y="208660"/>
                    </a:lnTo>
                    <a:cubicBezTo>
                      <a:pt x="696840" y="190256"/>
                      <a:pt x="758594" y="181748"/>
                      <a:pt x="821488" y="182440"/>
                    </a:cubicBezTo>
                    <a:lnTo>
                      <a:pt x="815140" y="180739"/>
                    </a:lnTo>
                    <a:lnTo>
                      <a:pt x="91547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91" name="Oval 21">
                <a:extLst>
                  <a:ext uri="{FF2B5EF4-FFF2-40B4-BE49-F238E27FC236}">
                    <a16:creationId xmlns:a16="http://schemas.microsoft.com/office/drawing/2014/main" id="{883A063E-AFB1-418E-8A72-9C2AA35FF55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566870" y="2430818"/>
                <a:ext cx="222367" cy="224225"/>
              </a:xfrm>
              <a:custGeom>
                <a:avLst/>
                <a:gdLst/>
                <a:ahLst/>
                <a:cxnLst/>
                <a:rect l="l" t="t" r="r" b="b"/>
                <a:pathLst>
                  <a:path w="1652142" h="1665940">
                    <a:moveTo>
                      <a:pt x="898689" y="548008"/>
                    </a:moveTo>
                    <a:cubicBezTo>
                      <a:pt x="737950" y="504938"/>
                      <a:pt x="572731" y="600328"/>
                      <a:pt x="529661" y="761066"/>
                    </a:cubicBezTo>
                    <a:cubicBezTo>
                      <a:pt x="486591" y="921805"/>
                      <a:pt x="581980" y="1087025"/>
                      <a:pt x="742719" y="1130094"/>
                    </a:cubicBezTo>
                    <a:cubicBezTo>
                      <a:pt x="903458" y="1173164"/>
                      <a:pt x="1068677" y="1077775"/>
                      <a:pt x="1111747" y="917036"/>
                    </a:cubicBezTo>
                    <a:cubicBezTo>
                      <a:pt x="1154817" y="756297"/>
                      <a:pt x="1059428" y="591077"/>
                      <a:pt x="898689" y="548008"/>
                    </a:cubicBezTo>
                    <a:close/>
                    <a:moveTo>
                      <a:pt x="952303" y="347916"/>
                    </a:moveTo>
                    <a:cubicBezTo>
                      <a:pt x="1223549" y="420596"/>
                      <a:pt x="1384519" y="699404"/>
                      <a:pt x="1311839" y="970650"/>
                    </a:cubicBezTo>
                    <a:cubicBezTo>
                      <a:pt x="1239159" y="1241896"/>
                      <a:pt x="960351" y="1402866"/>
                      <a:pt x="689105" y="1330186"/>
                    </a:cubicBezTo>
                    <a:cubicBezTo>
                      <a:pt x="417859" y="1257506"/>
                      <a:pt x="256889" y="978698"/>
                      <a:pt x="329569" y="707451"/>
                    </a:cubicBezTo>
                    <a:cubicBezTo>
                      <a:pt x="402249" y="436205"/>
                      <a:pt x="681057" y="275235"/>
                      <a:pt x="952303" y="347916"/>
                    </a:cubicBezTo>
                    <a:close/>
                    <a:moveTo>
                      <a:pt x="971799" y="275155"/>
                    </a:moveTo>
                    <a:cubicBezTo>
                      <a:pt x="660368" y="191707"/>
                      <a:pt x="340256" y="376524"/>
                      <a:pt x="256808" y="687955"/>
                    </a:cubicBezTo>
                    <a:cubicBezTo>
                      <a:pt x="173361" y="999387"/>
                      <a:pt x="358178" y="1319499"/>
                      <a:pt x="669609" y="1402947"/>
                    </a:cubicBezTo>
                    <a:cubicBezTo>
                      <a:pt x="981040" y="1486395"/>
                      <a:pt x="1301152" y="1301577"/>
                      <a:pt x="1384600" y="990146"/>
                    </a:cubicBezTo>
                    <a:cubicBezTo>
                      <a:pt x="1468047" y="678715"/>
                      <a:pt x="1283230" y="358603"/>
                      <a:pt x="971799" y="275155"/>
                    </a:cubicBezTo>
                    <a:close/>
                    <a:moveTo>
                      <a:pt x="1652142" y="394531"/>
                    </a:moveTo>
                    <a:lnTo>
                      <a:pt x="1649662" y="403784"/>
                    </a:lnTo>
                    <a:lnTo>
                      <a:pt x="1647140" y="399895"/>
                    </a:lnTo>
                    <a:close/>
                    <a:moveTo>
                      <a:pt x="1158157" y="65026"/>
                    </a:moveTo>
                    <a:lnTo>
                      <a:pt x="1154679" y="271718"/>
                    </a:lnTo>
                    <a:lnTo>
                      <a:pt x="1148331" y="270017"/>
                    </a:lnTo>
                    <a:cubicBezTo>
                      <a:pt x="1200055" y="299127"/>
                      <a:pt x="1246804" y="334821"/>
                      <a:pt x="1286346" y="377149"/>
                    </a:cubicBezTo>
                    <a:lnTo>
                      <a:pt x="1470353" y="331395"/>
                    </a:lnTo>
                    <a:lnTo>
                      <a:pt x="1588305" y="553229"/>
                    </a:lnTo>
                    <a:lnTo>
                      <a:pt x="1457194" y="671432"/>
                    </a:lnTo>
                    <a:cubicBezTo>
                      <a:pt x="1473630" y="731297"/>
                      <a:pt x="1481376" y="793983"/>
                      <a:pt x="1478595" y="857704"/>
                    </a:cubicBezTo>
                    <a:lnTo>
                      <a:pt x="1642362" y="948616"/>
                    </a:lnTo>
                    <a:lnTo>
                      <a:pt x="1577335" y="1191298"/>
                    </a:lnTo>
                    <a:lnTo>
                      <a:pt x="1378614" y="1187955"/>
                    </a:lnTo>
                    <a:cubicBezTo>
                      <a:pt x="1353489" y="1229936"/>
                      <a:pt x="1323048" y="1267799"/>
                      <a:pt x="1288939" y="1301599"/>
                    </a:cubicBezTo>
                    <a:lnTo>
                      <a:pt x="1354201" y="1471932"/>
                    </a:lnTo>
                    <a:lnTo>
                      <a:pt x="1148396" y="1616039"/>
                    </a:lnTo>
                    <a:lnTo>
                      <a:pt x="992294" y="1480516"/>
                    </a:lnTo>
                    <a:lnTo>
                      <a:pt x="1011291" y="1467215"/>
                    </a:lnTo>
                    <a:cubicBezTo>
                      <a:pt x="951500" y="1486565"/>
                      <a:pt x="888271" y="1495869"/>
                      <a:pt x="823805" y="1495510"/>
                    </a:cubicBezTo>
                    <a:lnTo>
                      <a:pt x="729193" y="1665940"/>
                    </a:lnTo>
                    <a:lnTo>
                      <a:pt x="486511" y="1600914"/>
                    </a:lnTo>
                    <a:lnTo>
                      <a:pt x="489790" y="1406012"/>
                    </a:lnTo>
                    <a:cubicBezTo>
                      <a:pt x="438364" y="1376702"/>
                      <a:pt x="391917" y="1340859"/>
                      <a:pt x="352658" y="1298452"/>
                    </a:cubicBezTo>
                    <a:lnTo>
                      <a:pt x="355803" y="1305197"/>
                    </a:lnTo>
                    <a:lnTo>
                      <a:pt x="152856" y="1344512"/>
                    </a:lnTo>
                    <a:lnTo>
                      <a:pt x="46675" y="1116809"/>
                    </a:lnTo>
                    <a:lnTo>
                      <a:pt x="183929" y="1005520"/>
                    </a:lnTo>
                    <a:cubicBezTo>
                      <a:pt x="169279" y="951824"/>
                      <a:pt x="161626" y="895865"/>
                      <a:pt x="161615" y="838915"/>
                    </a:cubicBezTo>
                    <a:lnTo>
                      <a:pt x="0" y="749197"/>
                    </a:lnTo>
                    <a:lnTo>
                      <a:pt x="65026" y="506515"/>
                    </a:lnTo>
                    <a:lnTo>
                      <a:pt x="250227" y="509630"/>
                    </a:lnTo>
                    <a:cubicBezTo>
                      <a:pt x="275353" y="465291"/>
                      <a:pt x="305693" y="424864"/>
                      <a:pt x="340015" y="388679"/>
                    </a:cubicBezTo>
                    <a:lnTo>
                      <a:pt x="277984" y="197357"/>
                    </a:lnTo>
                    <a:lnTo>
                      <a:pt x="491050" y="64219"/>
                    </a:lnTo>
                    <a:lnTo>
                      <a:pt x="639843" y="207726"/>
                    </a:lnTo>
                    <a:lnTo>
                      <a:pt x="638348" y="208660"/>
                    </a:lnTo>
                    <a:cubicBezTo>
                      <a:pt x="696840" y="190256"/>
                      <a:pt x="758594" y="181748"/>
                      <a:pt x="821488" y="182440"/>
                    </a:cubicBezTo>
                    <a:lnTo>
                      <a:pt x="815140" y="180739"/>
                    </a:lnTo>
                    <a:lnTo>
                      <a:pt x="91547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92" name="Oval 21">
                <a:extLst>
                  <a:ext uri="{FF2B5EF4-FFF2-40B4-BE49-F238E27FC236}">
                    <a16:creationId xmlns:a16="http://schemas.microsoft.com/office/drawing/2014/main" id="{F9D4595E-1789-4191-AE0F-4498B088E729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61415">
                <a:off x="1961493" y="1831077"/>
                <a:ext cx="309554" cy="312141"/>
              </a:xfrm>
              <a:custGeom>
                <a:avLst/>
                <a:gdLst/>
                <a:ahLst/>
                <a:cxnLst/>
                <a:rect l="l" t="t" r="r" b="b"/>
                <a:pathLst>
                  <a:path w="1652142" h="1665940">
                    <a:moveTo>
                      <a:pt x="898689" y="548008"/>
                    </a:moveTo>
                    <a:cubicBezTo>
                      <a:pt x="737950" y="504938"/>
                      <a:pt x="572731" y="600328"/>
                      <a:pt x="529661" y="761066"/>
                    </a:cubicBezTo>
                    <a:cubicBezTo>
                      <a:pt x="486591" y="921805"/>
                      <a:pt x="581980" y="1087025"/>
                      <a:pt x="742719" y="1130094"/>
                    </a:cubicBezTo>
                    <a:cubicBezTo>
                      <a:pt x="903458" y="1173164"/>
                      <a:pt x="1068677" y="1077775"/>
                      <a:pt x="1111747" y="917036"/>
                    </a:cubicBezTo>
                    <a:cubicBezTo>
                      <a:pt x="1154817" y="756297"/>
                      <a:pt x="1059428" y="591077"/>
                      <a:pt x="898689" y="548008"/>
                    </a:cubicBezTo>
                    <a:close/>
                    <a:moveTo>
                      <a:pt x="952303" y="347916"/>
                    </a:moveTo>
                    <a:cubicBezTo>
                      <a:pt x="1223549" y="420596"/>
                      <a:pt x="1384519" y="699404"/>
                      <a:pt x="1311839" y="970650"/>
                    </a:cubicBezTo>
                    <a:cubicBezTo>
                      <a:pt x="1239159" y="1241896"/>
                      <a:pt x="960351" y="1402866"/>
                      <a:pt x="689105" y="1330186"/>
                    </a:cubicBezTo>
                    <a:cubicBezTo>
                      <a:pt x="417859" y="1257506"/>
                      <a:pt x="256889" y="978698"/>
                      <a:pt x="329569" y="707451"/>
                    </a:cubicBezTo>
                    <a:cubicBezTo>
                      <a:pt x="402249" y="436205"/>
                      <a:pt x="681057" y="275235"/>
                      <a:pt x="952303" y="347916"/>
                    </a:cubicBezTo>
                    <a:close/>
                    <a:moveTo>
                      <a:pt x="971799" y="275155"/>
                    </a:moveTo>
                    <a:cubicBezTo>
                      <a:pt x="660368" y="191707"/>
                      <a:pt x="340256" y="376524"/>
                      <a:pt x="256808" y="687955"/>
                    </a:cubicBezTo>
                    <a:cubicBezTo>
                      <a:pt x="173361" y="999387"/>
                      <a:pt x="358178" y="1319499"/>
                      <a:pt x="669609" y="1402947"/>
                    </a:cubicBezTo>
                    <a:cubicBezTo>
                      <a:pt x="981040" y="1486395"/>
                      <a:pt x="1301152" y="1301577"/>
                      <a:pt x="1384600" y="990146"/>
                    </a:cubicBezTo>
                    <a:cubicBezTo>
                      <a:pt x="1468047" y="678715"/>
                      <a:pt x="1283230" y="358603"/>
                      <a:pt x="971799" y="275155"/>
                    </a:cubicBezTo>
                    <a:close/>
                    <a:moveTo>
                      <a:pt x="1652142" y="394531"/>
                    </a:moveTo>
                    <a:lnTo>
                      <a:pt x="1649662" y="403784"/>
                    </a:lnTo>
                    <a:lnTo>
                      <a:pt x="1647140" y="399895"/>
                    </a:lnTo>
                    <a:close/>
                    <a:moveTo>
                      <a:pt x="1158157" y="65026"/>
                    </a:moveTo>
                    <a:lnTo>
                      <a:pt x="1154679" y="271718"/>
                    </a:lnTo>
                    <a:lnTo>
                      <a:pt x="1148331" y="270017"/>
                    </a:lnTo>
                    <a:cubicBezTo>
                      <a:pt x="1200055" y="299127"/>
                      <a:pt x="1246804" y="334821"/>
                      <a:pt x="1286346" y="377149"/>
                    </a:cubicBezTo>
                    <a:lnTo>
                      <a:pt x="1470353" y="331395"/>
                    </a:lnTo>
                    <a:lnTo>
                      <a:pt x="1588305" y="553229"/>
                    </a:lnTo>
                    <a:lnTo>
                      <a:pt x="1457194" y="671432"/>
                    </a:lnTo>
                    <a:cubicBezTo>
                      <a:pt x="1473630" y="731297"/>
                      <a:pt x="1481376" y="793983"/>
                      <a:pt x="1478595" y="857704"/>
                    </a:cubicBezTo>
                    <a:lnTo>
                      <a:pt x="1642362" y="948616"/>
                    </a:lnTo>
                    <a:lnTo>
                      <a:pt x="1577335" y="1191298"/>
                    </a:lnTo>
                    <a:lnTo>
                      <a:pt x="1378614" y="1187955"/>
                    </a:lnTo>
                    <a:cubicBezTo>
                      <a:pt x="1353489" y="1229936"/>
                      <a:pt x="1323048" y="1267799"/>
                      <a:pt x="1288939" y="1301599"/>
                    </a:cubicBezTo>
                    <a:lnTo>
                      <a:pt x="1354201" y="1471932"/>
                    </a:lnTo>
                    <a:lnTo>
                      <a:pt x="1148396" y="1616039"/>
                    </a:lnTo>
                    <a:lnTo>
                      <a:pt x="992294" y="1480516"/>
                    </a:lnTo>
                    <a:lnTo>
                      <a:pt x="1011291" y="1467215"/>
                    </a:lnTo>
                    <a:cubicBezTo>
                      <a:pt x="951500" y="1486565"/>
                      <a:pt x="888271" y="1495869"/>
                      <a:pt x="823805" y="1495510"/>
                    </a:cubicBezTo>
                    <a:lnTo>
                      <a:pt x="729193" y="1665940"/>
                    </a:lnTo>
                    <a:lnTo>
                      <a:pt x="486511" y="1600914"/>
                    </a:lnTo>
                    <a:lnTo>
                      <a:pt x="489790" y="1406012"/>
                    </a:lnTo>
                    <a:cubicBezTo>
                      <a:pt x="438364" y="1376702"/>
                      <a:pt x="391917" y="1340859"/>
                      <a:pt x="352658" y="1298452"/>
                    </a:cubicBezTo>
                    <a:lnTo>
                      <a:pt x="355803" y="1305197"/>
                    </a:lnTo>
                    <a:lnTo>
                      <a:pt x="152856" y="1344512"/>
                    </a:lnTo>
                    <a:lnTo>
                      <a:pt x="46675" y="1116809"/>
                    </a:lnTo>
                    <a:lnTo>
                      <a:pt x="183929" y="1005520"/>
                    </a:lnTo>
                    <a:cubicBezTo>
                      <a:pt x="169279" y="951824"/>
                      <a:pt x="161626" y="895865"/>
                      <a:pt x="161615" y="838915"/>
                    </a:cubicBezTo>
                    <a:lnTo>
                      <a:pt x="0" y="749197"/>
                    </a:lnTo>
                    <a:lnTo>
                      <a:pt x="65026" y="506515"/>
                    </a:lnTo>
                    <a:lnTo>
                      <a:pt x="250227" y="509630"/>
                    </a:lnTo>
                    <a:cubicBezTo>
                      <a:pt x="275353" y="465291"/>
                      <a:pt x="305693" y="424864"/>
                      <a:pt x="340015" y="388679"/>
                    </a:cubicBezTo>
                    <a:lnTo>
                      <a:pt x="277984" y="197357"/>
                    </a:lnTo>
                    <a:lnTo>
                      <a:pt x="491050" y="64219"/>
                    </a:lnTo>
                    <a:lnTo>
                      <a:pt x="639843" y="207726"/>
                    </a:lnTo>
                    <a:lnTo>
                      <a:pt x="638348" y="208660"/>
                    </a:lnTo>
                    <a:cubicBezTo>
                      <a:pt x="696840" y="190256"/>
                      <a:pt x="758594" y="181748"/>
                      <a:pt x="821488" y="182440"/>
                    </a:cubicBezTo>
                    <a:lnTo>
                      <a:pt x="815140" y="180739"/>
                    </a:lnTo>
                    <a:lnTo>
                      <a:pt x="91547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93" name="Oval 21">
                <a:extLst>
                  <a:ext uri="{FF2B5EF4-FFF2-40B4-BE49-F238E27FC236}">
                    <a16:creationId xmlns:a16="http://schemas.microsoft.com/office/drawing/2014/main" id="{DE9A4BCC-08DC-48BB-B023-3A910F258885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375171">
                <a:off x="1487267" y="2639444"/>
                <a:ext cx="216579" cy="218390"/>
              </a:xfrm>
              <a:custGeom>
                <a:avLst/>
                <a:gdLst/>
                <a:ahLst/>
                <a:cxnLst/>
                <a:rect l="l" t="t" r="r" b="b"/>
                <a:pathLst>
                  <a:path w="1652142" h="1665940">
                    <a:moveTo>
                      <a:pt x="898689" y="548008"/>
                    </a:moveTo>
                    <a:cubicBezTo>
                      <a:pt x="737950" y="504938"/>
                      <a:pt x="572731" y="600328"/>
                      <a:pt x="529661" y="761066"/>
                    </a:cubicBezTo>
                    <a:cubicBezTo>
                      <a:pt x="486591" y="921805"/>
                      <a:pt x="581980" y="1087025"/>
                      <a:pt x="742719" y="1130094"/>
                    </a:cubicBezTo>
                    <a:cubicBezTo>
                      <a:pt x="903458" y="1173164"/>
                      <a:pt x="1068677" y="1077775"/>
                      <a:pt x="1111747" y="917036"/>
                    </a:cubicBezTo>
                    <a:cubicBezTo>
                      <a:pt x="1154817" y="756297"/>
                      <a:pt x="1059428" y="591077"/>
                      <a:pt x="898689" y="548008"/>
                    </a:cubicBezTo>
                    <a:close/>
                    <a:moveTo>
                      <a:pt x="952303" y="347916"/>
                    </a:moveTo>
                    <a:cubicBezTo>
                      <a:pt x="1223549" y="420596"/>
                      <a:pt x="1384519" y="699404"/>
                      <a:pt x="1311839" y="970650"/>
                    </a:cubicBezTo>
                    <a:cubicBezTo>
                      <a:pt x="1239159" y="1241896"/>
                      <a:pt x="960351" y="1402866"/>
                      <a:pt x="689105" y="1330186"/>
                    </a:cubicBezTo>
                    <a:cubicBezTo>
                      <a:pt x="417859" y="1257506"/>
                      <a:pt x="256889" y="978698"/>
                      <a:pt x="329569" y="707451"/>
                    </a:cubicBezTo>
                    <a:cubicBezTo>
                      <a:pt x="402249" y="436205"/>
                      <a:pt x="681057" y="275235"/>
                      <a:pt x="952303" y="347916"/>
                    </a:cubicBezTo>
                    <a:close/>
                    <a:moveTo>
                      <a:pt x="971799" y="275155"/>
                    </a:moveTo>
                    <a:cubicBezTo>
                      <a:pt x="660368" y="191707"/>
                      <a:pt x="340256" y="376524"/>
                      <a:pt x="256808" y="687955"/>
                    </a:cubicBezTo>
                    <a:cubicBezTo>
                      <a:pt x="173361" y="999387"/>
                      <a:pt x="358178" y="1319499"/>
                      <a:pt x="669609" y="1402947"/>
                    </a:cubicBezTo>
                    <a:cubicBezTo>
                      <a:pt x="981040" y="1486395"/>
                      <a:pt x="1301152" y="1301577"/>
                      <a:pt x="1384600" y="990146"/>
                    </a:cubicBezTo>
                    <a:cubicBezTo>
                      <a:pt x="1468047" y="678715"/>
                      <a:pt x="1283230" y="358603"/>
                      <a:pt x="971799" y="275155"/>
                    </a:cubicBezTo>
                    <a:close/>
                    <a:moveTo>
                      <a:pt x="1652142" y="394531"/>
                    </a:moveTo>
                    <a:lnTo>
                      <a:pt x="1649662" y="403784"/>
                    </a:lnTo>
                    <a:lnTo>
                      <a:pt x="1647140" y="399895"/>
                    </a:lnTo>
                    <a:close/>
                    <a:moveTo>
                      <a:pt x="1158157" y="65026"/>
                    </a:moveTo>
                    <a:lnTo>
                      <a:pt x="1154679" y="271718"/>
                    </a:lnTo>
                    <a:lnTo>
                      <a:pt x="1148331" y="270017"/>
                    </a:lnTo>
                    <a:cubicBezTo>
                      <a:pt x="1200055" y="299127"/>
                      <a:pt x="1246804" y="334821"/>
                      <a:pt x="1286346" y="377149"/>
                    </a:cubicBezTo>
                    <a:lnTo>
                      <a:pt x="1470353" y="331395"/>
                    </a:lnTo>
                    <a:lnTo>
                      <a:pt x="1588305" y="553229"/>
                    </a:lnTo>
                    <a:lnTo>
                      <a:pt x="1457194" y="671432"/>
                    </a:lnTo>
                    <a:cubicBezTo>
                      <a:pt x="1473630" y="731297"/>
                      <a:pt x="1481376" y="793983"/>
                      <a:pt x="1478595" y="857704"/>
                    </a:cubicBezTo>
                    <a:lnTo>
                      <a:pt x="1642362" y="948616"/>
                    </a:lnTo>
                    <a:lnTo>
                      <a:pt x="1577335" y="1191298"/>
                    </a:lnTo>
                    <a:lnTo>
                      <a:pt x="1378614" y="1187955"/>
                    </a:lnTo>
                    <a:cubicBezTo>
                      <a:pt x="1353489" y="1229936"/>
                      <a:pt x="1323048" y="1267799"/>
                      <a:pt x="1288939" y="1301599"/>
                    </a:cubicBezTo>
                    <a:lnTo>
                      <a:pt x="1354201" y="1471932"/>
                    </a:lnTo>
                    <a:lnTo>
                      <a:pt x="1148396" y="1616039"/>
                    </a:lnTo>
                    <a:lnTo>
                      <a:pt x="992294" y="1480516"/>
                    </a:lnTo>
                    <a:lnTo>
                      <a:pt x="1011291" y="1467215"/>
                    </a:lnTo>
                    <a:cubicBezTo>
                      <a:pt x="951500" y="1486565"/>
                      <a:pt x="888271" y="1495869"/>
                      <a:pt x="823805" y="1495510"/>
                    </a:cubicBezTo>
                    <a:lnTo>
                      <a:pt x="729193" y="1665940"/>
                    </a:lnTo>
                    <a:lnTo>
                      <a:pt x="486511" y="1600914"/>
                    </a:lnTo>
                    <a:lnTo>
                      <a:pt x="489790" y="1406012"/>
                    </a:lnTo>
                    <a:cubicBezTo>
                      <a:pt x="438364" y="1376702"/>
                      <a:pt x="391917" y="1340859"/>
                      <a:pt x="352658" y="1298452"/>
                    </a:cubicBezTo>
                    <a:lnTo>
                      <a:pt x="355803" y="1305197"/>
                    </a:lnTo>
                    <a:lnTo>
                      <a:pt x="152856" y="1344512"/>
                    </a:lnTo>
                    <a:lnTo>
                      <a:pt x="46675" y="1116809"/>
                    </a:lnTo>
                    <a:lnTo>
                      <a:pt x="183929" y="1005520"/>
                    </a:lnTo>
                    <a:cubicBezTo>
                      <a:pt x="169279" y="951824"/>
                      <a:pt x="161626" y="895865"/>
                      <a:pt x="161615" y="838915"/>
                    </a:cubicBezTo>
                    <a:lnTo>
                      <a:pt x="0" y="749197"/>
                    </a:lnTo>
                    <a:lnTo>
                      <a:pt x="65026" y="506515"/>
                    </a:lnTo>
                    <a:lnTo>
                      <a:pt x="250227" y="509630"/>
                    </a:lnTo>
                    <a:cubicBezTo>
                      <a:pt x="275353" y="465291"/>
                      <a:pt x="305693" y="424864"/>
                      <a:pt x="340015" y="388679"/>
                    </a:cubicBezTo>
                    <a:lnTo>
                      <a:pt x="277984" y="197357"/>
                    </a:lnTo>
                    <a:lnTo>
                      <a:pt x="491050" y="64219"/>
                    </a:lnTo>
                    <a:lnTo>
                      <a:pt x="639843" y="207726"/>
                    </a:lnTo>
                    <a:lnTo>
                      <a:pt x="638348" y="208660"/>
                    </a:lnTo>
                    <a:cubicBezTo>
                      <a:pt x="696840" y="190256"/>
                      <a:pt x="758594" y="181748"/>
                      <a:pt x="821488" y="182440"/>
                    </a:cubicBezTo>
                    <a:lnTo>
                      <a:pt x="815140" y="180739"/>
                    </a:lnTo>
                    <a:lnTo>
                      <a:pt x="91547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94" name="Oval 21">
                <a:extLst>
                  <a:ext uri="{FF2B5EF4-FFF2-40B4-BE49-F238E27FC236}">
                    <a16:creationId xmlns:a16="http://schemas.microsoft.com/office/drawing/2014/main" id="{FB6D26B8-472A-4E73-B9BB-F253760F062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41171" y="2361128"/>
                <a:ext cx="98975" cy="99802"/>
              </a:xfrm>
              <a:custGeom>
                <a:avLst/>
                <a:gdLst/>
                <a:ahLst/>
                <a:cxnLst/>
                <a:rect l="l" t="t" r="r" b="b"/>
                <a:pathLst>
                  <a:path w="1652142" h="1665940">
                    <a:moveTo>
                      <a:pt x="898689" y="548008"/>
                    </a:moveTo>
                    <a:cubicBezTo>
                      <a:pt x="737950" y="504938"/>
                      <a:pt x="572731" y="600328"/>
                      <a:pt x="529661" y="761066"/>
                    </a:cubicBezTo>
                    <a:cubicBezTo>
                      <a:pt x="486591" y="921805"/>
                      <a:pt x="581980" y="1087025"/>
                      <a:pt x="742719" y="1130094"/>
                    </a:cubicBezTo>
                    <a:cubicBezTo>
                      <a:pt x="903458" y="1173164"/>
                      <a:pt x="1068677" y="1077775"/>
                      <a:pt x="1111747" y="917036"/>
                    </a:cubicBezTo>
                    <a:cubicBezTo>
                      <a:pt x="1154817" y="756297"/>
                      <a:pt x="1059428" y="591077"/>
                      <a:pt x="898689" y="548008"/>
                    </a:cubicBezTo>
                    <a:close/>
                    <a:moveTo>
                      <a:pt x="952303" y="347916"/>
                    </a:moveTo>
                    <a:cubicBezTo>
                      <a:pt x="1223549" y="420596"/>
                      <a:pt x="1384519" y="699404"/>
                      <a:pt x="1311839" y="970650"/>
                    </a:cubicBezTo>
                    <a:cubicBezTo>
                      <a:pt x="1239159" y="1241896"/>
                      <a:pt x="960351" y="1402866"/>
                      <a:pt x="689105" y="1330186"/>
                    </a:cubicBezTo>
                    <a:cubicBezTo>
                      <a:pt x="417859" y="1257506"/>
                      <a:pt x="256889" y="978698"/>
                      <a:pt x="329569" y="707451"/>
                    </a:cubicBezTo>
                    <a:cubicBezTo>
                      <a:pt x="402249" y="436205"/>
                      <a:pt x="681057" y="275235"/>
                      <a:pt x="952303" y="347916"/>
                    </a:cubicBezTo>
                    <a:close/>
                    <a:moveTo>
                      <a:pt x="971799" y="275155"/>
                    </a:moveTo>
                    <a:cubicBezTo>
                      <a:pt x="660368" y="191707"/>
                      <a:pt x="340256" y="376524"/>
                      <a:pt x="256808" y="687955"/>
                    </a:cubicBezTo>
                    <a:cubicBezTo>
                      <a:pt x="173361" y="999387"/>
                      <a:pt x="358178" y="1319499"/>
                      <a:pt x="669609" y="1402947"/>
                    </a:cubicBezTo>
                    <a:cubicBezTo>
                      <a:pt x="981040" y="1486395"/>
                      <a:pt x="1301152" y="1301577"/>
                      <a:pt x="1384600" y="990146"/>
                    </a:cubicBezTo>
                    <a:cubicBezTo>
                      <a:pt x="1468047" y="678715"/>
                      <a:pt x="1283230" y="358603"/>
                      <a:pt x="971799" y="275155"/>
                    </a:cubicBezTo>
                    <a:close/>
                    <a:moveTo>
                      <a:pt x="1652142" y="394531"/>
                    </a:moveTo>
                    <a:lnTo>
                      <a:pt x="1649662" y="403784"/>
                    </a:lnTo>
                    <a:lnTo>
                      <a:pt x="1647140" y="399895"/>
                    </a:lnTo>
                    <a:close/>
                    <a:moveTo>
                      <a:pt x="1158157" y="65026"/>
                    </a:moveTo>
                    <a:lnTo>
                      <a:pt x="1154679" y="271718"/>
                    </a:lnTo>
                    <a:lnTo>
                      <a:pt x="1148331" y="270017"/>
                    </a:lnTo>
                    <a:cubicBezTo>
                      <a:pt x="1200055" y="299127"/>
                      <a:pt x="1246804" y="334821"/>
                      <a:pt x="1286346" y="377149"/>
                    </a:cubicBezTo>
                    <a:lnTo>
                      <a:pt x="1470353" y="331395"/>
                    </a:lnTo>
                    <a:lnTo>
                      <a:pt x="1588305" y="553229"/>
                    </a:lnTo>
                    <a:lnTo>
                      <a:pt x="1457194" y="671432"/>
                    </a:lnTo>
                    <a:cubicBezTo>
                      <a:pt x="1473630" y="731297"/>
                      <a:pt x="1481376" y="793983"/>
                      <a:pt x="1478595" y="857704"/>
                    </a:cubicBezTo>
                    <a:lnTo>
                      <a:pt x="1642362" y="948616"/>
                    </a:lnTo>
                    <a:lnTo>
                      <a:pt x="1577335" y="1191298"/>
                    </a:lnTo>
                    <a:lnTo>
                      <a:pt x="1378614" y="1187955"/>
                    </a:lnTo>
                    <a:cubicBezTo>
                      <a:pt x="1353489" y="1229936"/>
                      <a:pt x="1323048" y="1267799"/>
                      <a:pt x="1288939" y="1301599"/>
                    </a:cubicBezTo>
                    <a:lnTo>
                      <a:pt x="1354201" y="1471932"/>
                    </a:lnTo>
                    <a:lnTo>
                      <a:pt x="1148396" y="1616039"/>
                    </a:lnTo>
                    <a:lnTo>
                      <a:pt x="992294" y="1480516"/>
                    </a:lnTo>
                    <a:lnTo>
                      <a:pt x="1011291" y="1467215"/>
                    </a:lnTo>
                    <a:cubicBezTo>
                      <a:pt x="951500" y="1486565"/>
                      <a:pt x="888271" y="1495869"/>
                      <a:pt x="823805" y="1495510"/>
                    </a:cubicBezTo>
                    <a:lnTo>
                      <a:pt x="729193" y="1665940"/>
                    </a:lnTo>
                    <a:lnTo>
                      <a:pt x="486511" y="1600914"/>
                    </a:lnTo>
                    <a:lnTo>
                      <a:pt x="489790" y="1406012"/>
                    </a:lnTo>
                    <a:cubicBezTo>
                      <a:pt x="438364" y="1376702"/>
                      <a:pt x="391917" y="1340859"/>
                      <a:pt x="352658" y="1298452"/>
                    </a:cubicBezTo>
                    <a:lnTo>
                      <a:pt x="355803" y="1305197"/>
                    </a:lnTo>
                    <a:lnTo>
                      <a:pt x="152856" y="1344512"/>
                    </a:lnTo>
                    <a:lnTo>
                      <a:pt x="46675" y="1116809"/>
                    </a:lnTo>
                    <a:lnTo>
                      <a:pt x="183929" y="1005520"/>
                    </a:lnTo>
                    <a:cubicBezTo>
                      <a:pt x="169279" y="951824"/>
                      <a:pt x="161626" y="895865"/>
                      <a:pt x="161615" y="838915"/>
                    </a:cubicBezTo>
                    <a:lnTo>
                      <a:pt x="0" y="749197"/>
                    </a:lnTo>
                    <a:lnTo>
                      <a:pt x="65026" y="506515"/>
                    </a:lnTo>
                    <a:lnTo>
                      <a:pt x="250227" y="509630"/>
                    </a:lnTo>
                    <a:cubicBezTo>
                      <a:pt x="275353" y="465291"/>
                      <a:pt x="305693" y="424864"/>
                      <a:pt x="340015" y="388679"/>
                    </a:cubicBezTo>
                    <a:lnTo>
                      <a:pt x="277984" y="197357"/>
                    </a:lnTo>
                    <a:lnTo>
                      <a:pt x="491050" y="64219"/>
                    </a:lnTo>
                    <a:lnTo>
                      <a:pt x="639843" y="207726"/>
                    </a:lnTo>
                    <a:lnTo>
                      <a:pt x="638348" y="208660"/>
                    </a:lnTo>
                    <a:cubicBezTo>
                      <a:pt x="696840" y="190256"/>
                      <a:pt x="758594" y="181748"/>
                      <a:pt x="821488" y="182440"/>
                    </a:cubicBezTo>
                    <a:lnTo>
                      <a:pt x="815140" y="180739"/>
                    </a:lnTo>
                    <a:lnTo>
                      <a:pt x="91547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95" name="Oval 21">
                <a:extLst>
                  <a:ext uri="{FF2B5EF4-FFF2-40B4-BE49-F238E27FC236}">
                    <a16:creationId xmlns:a16="http://schemas.microsoft.com/office/drawing/2014/main" id="{0029939D-8E91-46AF-ACAB-AA38E6FF878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99336" y="2285667"/>
                <a:ext cx="98975" cy="99802"/>
              </a:xfrm>
              <a:custGeom>
                <a:avLst/>
                <a:gdLst/>
                <a:ahLst/>
                <a:cxnLst/>
                <a:rect l="l" t="t" r="r" b="b"/>
                <a:pathLst>
                  <a:path w="1652142" h="1665940">
                    <a:moveTo>
                      <a:pt x="898689" y="548008"/>
                    </a:moveTo>
                    <a:cubicBezTo>
                      <a:pt x="737950" y="504938"/>
                      <a:pt x="572731" y="600328"/>
                      <a:pt x="529661" y="761066"/>
                    </a:cubicBezTo>
                    <a:cubicBezTo>
                      <a:pt x="486591" y="921805"/>
                      <a:pt x="581980" y="1087025"/>
                      <a:pt x="742719" y="1130094"/>
                    </a:cubicBezTo>
                    <a:cubicBezTo>
                      <a:pt x="903458" y="1173164"/>
                      <a:pt x="1068677" y="1077775"/>
                      <a:pt x="1111747" y="917036"/>
                    </a:cubicBezTo>
                    <a:cubicBezTo>
                      <a:pt x="1154817" y="756297"/>
                      <a:pt x="1059428" y="591077"/>
                      <a:pt x="898689" y="548008"/>
                    </a:cubicBezTo>
                    <a:close/>
                    <a:moveTo>
                      <a:pt x="952303" y="347916"/>
                    </a:moveTo>
                    <a:cubicBezTo>
                      <a:pt x="1223549" y="420596"/>
                      <a:pt x="1384519" y="699404"/>
                      <a:pt x="1311839" y="970650"/>
                    </a:cubicBezTo>
                    <a:cubicBezTo>
                      <a:pt x="1239159" y="1241896"/>
                      <a:pt x="960351" y="1402866"/>
                      <a:pt x="689105" y="1330186"/>
                    </a:cubicBezTo>
                    <a:cubicBezTo>
                      <a:pt x="417859" y="1257506"/>
                      <a:pt x="256889" y="978698"/>
                      <a:pt x="329569" y="707451"/>
                    </a:cubicBezTo>
                    <a:cubicBezTo>
                      <a:pt x="402249" y="436205"/>
                      <a:pt x="681057" y="275235"/>
                      <a:pt x="952303" y="347916"/>
                    </a:cubicBezTo>
                    <a:close/>
                    <a:moveTo>
                      <a:pt x="971799" y="275155"/>
                    </a:moveTo>
                    <a:cubicBezTo>
                      <a:pt x="660368" y="191707"/>
                      <a:pt x="340256" y="376524"/>
                      <a:pt x="256808" y="687955"/>
                    </a:cubicBezTo>
                    <a:cubicBezTo>
                      <a:pt x="173361" y="999387"/>
                      <a:pt x="358178" y="1319499"/>
                      <a:pt x="669609" y="1402947"/>
                    </a:cubicBezTo>
                    <a:cubicBezTo>
                      <a:pt x="981040" y="1486395"/>
                      <a:pt x="1301152" y="1301577"/>
                      <a:pt x="1384600" y="990146"/>
                    </a:cubicBezTo>
                    <a:cubicBezTo>
                      <a:pt x="1468047" y="678715"/>
                      <a:pt x="1283230" y="358603"/>
                      <a:pt x="971799" y="275155"/>
                    </a:cubicBezTo>
                    <a:close/>
                    <a:moveTo>
                      <a:pt x="1652142" y="394531"/>
                    </a:moveTo>
                    <a:lnTo>
                      <a:pt x="1649662" y="403784"/>
                    </a:lnTo>
                    <a:lnTo>
                      <a:pt x="1647140" y="399895"/>
                    </a:lnTo>
                    <a:close/>
                    <a:moveTo>
                      <a:pt x="1158157" y="65026"/>
                    </a:moveTo>
                    <a:lnTo>
                      <a:pt x="1154679" y="271718"/>
                    </a:lnTo>
                    <a:lnTo>
                      <a:pt x="1148331" y="270017"/>
                    </a:lnTo>
                    <a:cubicBezTo>
                      <a:pt x="1200055" y="299127"/>
                      <a:pt x="1246804" y="334821"/>
                      <a:pt x="1286346" y="377149"/>
                    </a:cubicBezTo>
                    <a:lnTo>
                      <a:pt x="1470353" y="331395"/>
                    </a:lnTo>
                    <a:lnTo>
                      <a:pt x="1588305" y="553229"/>
                    </a:lnTo>
                    <a:lnTo>
                      <a:pt x="1457194" y="671432"/>
                    </a:lnTo>
                    <a:cubicBezTo>
                      <a:pt x="1473630" y="731297"/>
                      <a:pt x="1481376" y="793983"/>
                      <a:pt x="1478595" y="857704"/>
                    </a:cubicBezTo>
                    <a:lnTo>
                      <a:pt x="1642362" y="948616"/>
                    </a:lnTo>
                    <a:lnTo>
                      <a:pt x="1577335" y="1191298"/>
                    </a:lnTo>
                    <a:lnTo>
                      <a:pt x="1378614" y="1187955"/>
                    </a:lnTo>
                    <a:cubicBezTo>
                      <a:pt x="1353489" y="1229936"/>
                      <a:pt x="1323048" y="1267799"/>
                      <a:pt x="1288939" y="1301599"/>
                    </a:cubicBezTo>
                    <a:lnTo>
                      <a:pt x="1354201" y="1471932"/>
                    </a:lnTo>
                    <a:lnTo>
                      <a:pt x="1148396" y="1616039"/>
                    </a:lnTo>
                    <a:lnTo>
                      <a:pt x="992294" y="1480516"/>
                    </a:lnTo>
                    <a:lnTo>
                      <a:pt x="1011291" y="1467215"/>
                    </a:lnTo>
                    <a:cubicBezTo>
                      <a:pt x="951500" y="1486565"/>
                      <a:pt x="888271" y="1495869"/>
                      <a:pt x="823805" y="1495510"/>
                    </a:cubicBezTo>
                    <a:lnTo>
                      <a:pt x="729193" y="1665940"/>
                    </a:lnTo>
                    <a:lnTo>
                      <a:pt x="486511" y="1600914"/>
                    </a:lnTo>
                    <a:lnTo>
                      <a:pt x="489790" y="1406012"/>
                    </a:lnTo>
                    <a:cubicBezTo>
                      <a:pt x="438364" y="1376702"/>
                      <a:pt x="391917" y="1340859"/>
                      <a:pt x="352658" y="1298452"/>
                    </a:cubicBezTo>
                    <a:lnTo>
                      <a:pt x="355803" y="1305197"/>
                    </a:lnTo>
                    <a:lnTo>
                      <a:pt x="152856" y="1344512"/>
                    </a:lnTo>
                    <a:lnTo>
                      <a:pt x="46675" y="1116809"/>
                    </a:lnTo>
                    <a:lnTo>
                      <a:pt x="183929" y="1005520"/>
                    </a:lnTo>
                    <a:cubicBezTo>
                      <a:pt x="169279" y="951824"/>
                      <a:pt x="161626" y="895865"/>
                      <a:pt x="161615" y="838915"/>
                    </a:cubicBezTo>
                    <a:lnTo>
                      <a:pt x="0" y="749197"/>
                    </a:lnTo>
                    <a:lnTo>
                      <a:pt x="65026" y="506515"/>
                    </a:lnTo>
                    <a:lnTo>
                      <a:pt x="250227" y="509630"/>
                    </a:lnTo>
                    <a:cubicBezTo>
                      <a:pt x="275353" y="465291"/>
                      <a:pt x="305693" y="424864"/>
                      <a:pt x="340015" y="388679"/>
                    </a:cubicBezTo>
                    <a:lnTo>
                      <a:pt x="277984" y="197357"/>
                    </a:lnTo>
                    <a:lnTo>
                      <a:pt x="491050" y="64219"/>
                    </a:lnTo>
                    <a:lnTo>
                      <a:pt x="639843" y="207726"/>
                    </a:lnTo>
                    <a:lnTo>
                      <a:pt x="638348" y="208660"/>
                    </a:lnTo>
                    <a:cubicBezTo>
                      <a:pt x="696840" y="190256"/>
                      <a:pt x="758594" y="181748"/>
                      <a:pt x="821488" y="182440"/>
                    </a:cubicBezTo>
                    <a:lnTo>
                      <a:pt x="815140" y="180739"/>
                    </a:lnTo>
                    <a:lnTo>
                      <a:pt x="91547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96" name="Oval 21">
                <a:extLst>
                  <a:ext uri="{FF2B5EF4-FFF2-40B4-BE49-F238E27FC236}">
                    <a16:creationId xmlns:a16="http://schemas.microsoft.com/office/drawing/2014/main" id="{87036966-D0C7-4F45-A755-66C767B76E10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0859187">
                <a:off x="1875957" y="3147672"/>
                <a:ext cx="196820" cy="198466"/>
              </a:xfrm>
              <a:custGeom>
                <a:avLst/>
                <a:gdLst/>
                <a:ahLst/>
                <a:cxnLst/>
                <a:rect l="l" t="t" r="r" b="b"/>
                <a:pathLst>
                  <a:path w="1652142" h="1665940">
                    <a:moveTo>
                      <a:pt x="898689" y="548008"/>
                    </a:moveTo>
                    <a:cubicBezTo>
                      <a:pt x="737950" y="504938"/>
                      <a:pt x="572731" y="600328"/>
                      <a:pt x="529661" y="761066"/>
                    </a:cubicBezTo>
                    <a:cubicBezTo>
                      <a:pt x="486591" y="921805"/>
                      <a:pt x="581980" y="1087025"/>
                      <a:pt x="742719" y="1130094"/>
                    </a:cubicBezTo>
                    <a:cubicBezTo>
                      <a:pt x="903458" y="1173164"/>
                      <a:pt x="1068677" y="1077775"/>
                      <a:pt x="1111747" y="917036"/>
                    </a:cubicBezTo>
                    <a:cubicBezTo>
                      <a:pt x="1154817" y="756297"/>
                      <a:pt x="1059428" y="591077"/>
                      <a:pt x="898689" y="548008"/>
                    </a:cubicBezTo>
                    <a:close/>
                    <a:moveTo>
                      <a:pt x="952303" y="347916"/>
                    </a:moveTo>
                    <a:cubicBezTo>
                      <a:pt x="1223549" y="420596"/>
                      <a:pt x="1384519" y="699404"/>
                      <a:pt x="1311839" y="970650"/>
                    </a:cubicBezTo>
                    <a:cubicBezTo>
                      <a:pt x="1239159" y="1241896"/>
                      <a:pt x="960351" y="1402866"/>
                      <a:pt x="689105" y="1330186"/>
                    </a:cubicBezTo>
                    <a:cubicBezTo>
                      <a:pt x="417859" y="1257506"/>
                      <a:pt x="256889" y="978698"/>
                      <a:pt x="329569" y="707451"/>
                    </a:cubicBezTo>
                    <a:cubicBezTo>
                      <a:pt x="402249" y="436205"/>
                      <a:pt x="681057" y="275235"/>
                      <a:pt x="952303" y="347916"/>
                    </a:cubicBezTo>
                    <a:close/>
                    <a:moveTo>
                      <a:pt x="971799" y="275155"/>
                    </a:moveTo>
                    <a:cubicBezTo>
                      <a:pt x="660368" y="191707"/>
                      <a:pt x="340256" y="376524"/>
                      <a:pt x="256808" y="687955"/>
                    </a:cubicBezTo>
                    <a:cubicBezTo>
                      <a:pt x="173361" y="999387"/>
                      <a:pt x="358178" y="1319499"/>
                      <a:pt x="669609" y="1402947"/>
                    </a:cubicBezTo>
                    <a:cubicBezTo>
                      <a:pt x="981040" y="1486395"/>
                      <a:pt x="1301152" y="1301577"/>
                      <a:pt x="1384600" y="990146"/>
                    </a:cubicBezTo>
                    <a:cubicBezTo>
                      <a:pt x="1468047" y="678715"/>
                      <a:pt x="1283230" y="358603"/>
                      <a:pt x="971799" y="275155"/>
                    </a:cubicBezTo>
                    <a:close/>
                    <a:moveTo>
                      <a:pt x="1652142" y="394531"/>
                    </a:moveTo>
                    <a:lnTo>
                      <a:pt x="1649662" y="403784"/>
                    </a:lnTo>
                    <a:lnTo>
                      <a:pt x="1647140" y="399895"/>
                    </a:lnTo>
                    <a:close/>
                    <a:moveTo>
                      <a:pt x="1158157" y="65026"/>
                    </a:moveTo>
                    <a:lnTo>
                      <a:pt x="1154679" y="271718"/>
                    </a:lnTo>
                    <a:lnTo>
                      <a:pt x="1148331" y="270017"/>
                    </a:lnTo>
                    <a:cubicBezTo>
                      <a:pt x="1200055" y="299127"/>
                      <a:pt x="1246804" y="334821"/>
                      <a:pt x="1286346" y="377149"/>
                    </a:cubicBezTo>
                    <a:lnTo>
                      <a:pt x="1470353" y="331395"/>
                    </a:lnTo>
                    <a:lnTo>
                      <a:pt x="1588305" y="553229"/>
                    </a:lnTo>
                    <a:lnTo>
                      <a:pt x="1457194" y="671432"/>
                    </a:lnTo>
                    <a:cubicBezTo>
                      <a:pt x="1473630" y="731297"/>
                      <a:pt x="1481376" y="793983"/>
                      <a:pt x="1478595" y="857704"/>
                    </a:cubicBezTo>
                    <a:lnTo>
                      <a:pt x="1642362" y="948616"/>
                    </a:lnTo>
                    <a:lnTo>
                      <a:pt x="1577335" y="1191298"/>
                    </a:lnTo>
                    <a:lnTo>
                      <a:pt x="1378614" y="1187955"/>
                    </a:lnTo>
                    <a:cubicBezTo>
                      <a:pt x="1353489" y="1229936"/>
                      <a:pt x="1323048" y="1267799"/>
                      <a:pt x="1288939" y="1301599"/>
                    </a:cubicBezTo>
                    <a:lnTo>
                      <a:pt x="1354201" y="1471932"/>
                    </a:lnTo>
                    <a:lnTo>
                      <a:pt x="1148396" y="1616039"/>
                    </a:lnTo>
                    <a:lnTo>
                      <a:pt x="992294" y="1480516"/>
                    </a:lnTo>
                    <a:lnTo>
                      <a:pt x="1011291" y="1467215"/>
                    </a:lnTo>
                    <a:cubicBezTo>
                      <a:pt x="951500" y="1486565"/>
                      <a:pt x="888271" y="1495869"/>
                      <a:pt x="823805" y="1495510"/>
                    </a:cubicBezTo>
                    <a:lnTo>
                      <a:pt x="729193" y="1665940"/>
                    </a:lnTo>
                    <a:lnTo>
                      <a:pt x="486511" y="1600914"/>
                    </a:lnTo>
                    <a:lnTo>
                      <a:pt x="489790" y="1406012"/>
                    </a:lnTo>
                    <a:cubicBezTo>
                      <a:pt x="438364" y="1376702"/>
                      <a:pt x="391917" y="1340859"/>
                      <a:pt x="352658" y="1298452"/>
                    </a:cubicBezTo>
                    <a:lnTo>
                      <a:pt x="355803" y="1305197"/>
                    </a:lnTo>
                    <a:lnTo>
                      <a:pt x="152856" y="1344512"/>
                    </a:lnTo>
                    <a:lnTo>
                      <a:pt x="46675" y="1116809"/>
                    </a:lnTo>
                    <a:lnTo>
                      <a:pt x="183929" y="1005520"/>
                    </a:lnTo>
                    <a:cubicBezTo>
                      <a:pt x="169279" y="951824"/>
                      <a:pt x="161626" y="895865"/>
                      <a:pt x="161615" y="838915"/>
                    </a:cubicBezTo>
                    <a:lnTo>
                      <a:pt x="0" y="749197"/>
                    </a:lnTo>
                    <a:lnTo>
                      <a:pt x="65026" y="506515"/>
                    </a:lnTo>
                    <a:lnTo>
                      <a:pt x="250227" y="509630"/>
                    </a:lnTo>
                    <a:cubicBezTo>
                      <a:pt x="275353" y="465291"/>
                      <a:pt x="305693" y="424864"/>
                      <a:pt x="340015" y="388679"/>
                    </a:cubicBezTo>
                    <a:lnTo>
                      <a:pt x="277984" y="197357"/>
                    </a:lnTo>
                    <a:lnTo>
                      <a:pt x="491050" y="64219"/>
                    </a:lnTo>
                    <a:lnTo>
                      <a:pt x="639843" y="207726"/>
                    </a:lnTo>
                    <a:lnTo>
                      <a:pt x="638348" y="208660"/>
                    </a:lnTo>
                    <a:cubicBezTo>
                      <a:pt x="696840" y="190256"/>
                      <a:pt x="758594" y="181748"/>
                      <a:pt x="821488" y="182440"/>
                    </a:cubicBezTo>
                    <a:lnTo>
                      <a:pt x="815140" y="180739"/>
                    </a:lnTo>
                    <a:lnTo>
                      <a:pt x="91547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97" name="Oval 21">
                <a:extLst>
                  <a:ext uri="{FF2B5EF4-FFF2-40B4-BE49-F238E27FC236}">
                    <a16:creationId xmlns:a16="http://schemas.microsoft.com/office/drawing/2014/main" id="{99333C58-700F-4E14-B668-CA116BA0231D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32827">
                <a:off x="2016649" y="3174821"/>
                <a:ext cx="405789" cy="409180"/>
              </a:xfrm>
              <a:custGeom>
                <a:avLst/>
                <a:gdLst/>
                <a:ahLst/>
                <a:cxnLst/>
                <a:rect l="l" t="t" r="r" b="b"/>
                <a:pathLst>
                  <a:path w="1652142" h="1665940">
                    <a:moveTo>
                      <a:pt x="898689" y="548008"/>
                    </a:moveTo>
                    <a:cubicBezTo>
                      <a:pt x="737950" y="504938"/>
                      <a:pt x="572731" y="600328"/>
                      <a:pt x="529661" y="761066"/>
                    </a:cubicBezTo>
                    <a:cubicBezTo>
                      <a:pt x="486591" y="921805"/>
                      <a:pt x="581980" y="1087025"/>
                      <a:pt x="742719" y="1130094"/>
                    </a:cubicBezTo>
                    <a:cubicBezTo>
                      <a:pt x="903458" y="1173164"/>
                      <a:pt x="1068677" y="1077775"/>
                      <a:pt x="1111747" y="917036"/>
                    </a:cubicBezTo>
                    <a:cubicBezTo>
                      <a:pt x="1154817" y="756297"/>
                      <a:pt x="1059428" y="591077"/>
                      <a:pt x="898689" y="548008"/>
                    </a:cubicBezTo>
                    <a:close/>
                    <a:moveTo>
                      <a:pt x="952303" y="347916"/>
                    </a:moveTo>
                    <a:cubicBezTo>
                      <a:pt x="1223549" y="420596"/>
                      <a:pt x="1384519" y="699404"/>
                      <a:pt x="1311839" y="970650"/>
                    </a:cubicBezTo>
                    <a:cubicBezTo>
                      <a:pt x="1239159" y="1241896"/>
                      <a:pt x="960351" y="1402866"/>
                      <a:pt x="689105" y="1330186"/>
                    </a:cubicBezTo>
                    <a:cubicBezTo>
                      <a:pt x="417859" y="1257506"/>
                      <a:pt x="256889" y="978698"/>
                      <a:pt x="329569" y="707451"/>
                    </a:cubicBezTo>
                    <a:cubicBezTo>
                      <a:pt x="402249" y="436205"/>
                      <a:pt x="681057" y="275235"/>
                      <a:pt x="952303" y="347916"/>
                    </a:cubicBezTo>
                    <a:close/>
                    <a:moveTo>
                      <a:pt x="971799" y="275155"/>
                    </a:moveTo>
                    <a:cubicBezTo>
                      <a:pt x="660368" y="191707"/>
                      <a:pt x="340256" y="376524"/>
                      <a:pt x="256808" y="687955"/>
                    </a:cubicBezTo>
                    <a:cubicBezTo>
                      <a:pt x="173361" y="999387"/>
                      <a:pt x="358178" y="1319499"/>
                      <a:pt x="669609" y="1402947"/>
                    </a:cubicBezTo>
                    <a:cubicBezTo>
                      <a:pt x="981040" y="1486395"/>
                      <a:pt x="1301152" y="1301577"/>
                      <a:pt x="1384600" y="990146"/>
                    </a:cubicBezTo>
                    <a:cubicBezTo>
                      <a:pt x="1468047" y="678715"/>
                      <a:pt x="1283230" y="358603"/>
                      <a:pt x="971799" y="275155"/>
                    </a:cubicBezTo>
                    <a:close/>
                    <a:moveTo>
                      <a:pt x="1652142" y="394531"/>
                    </a:moveTo>
                    <a:lnTo>
                      <a:pt x="1649662" y="403784"/>
                    </a:lnTo>
                    <a:lnTo>
                      <a:pt x="1647140" y="399895"/>
                    </a:lnTo>
                    <a:close/>
                    <a:moveTo>
                      <a:pt x="1158157" y="65026"/>
                    </a:moveTo>
                    <a:lnTo>
                      <a:pt x="1154679" y="271718"/>
                    </a:lnTo>
                    <a:lnTo>
                      <a:pt x="1148331" y="270017"/>
                    </a:lnTo>
                    <a:cubicBezTo>
                      <a:pt x="1200055" y="299127"/>
                      <a:pt x="1246804" y="334821"/>
                      <a:pt x="1286346" y="377149"/>
                    </a:cubicBezTo>
                    <a:lnTo>
                      <a:pt x="1470353" y="331395"/>
                    </a:lnTo>
                    <a:lnTo>
                      <a:pt x="1588305" y="553229"/>
                    </a:lnTo>
                    <a:lnTo>
                      <a:pt x="1457194" y="671432"/>
                    </a:lnTo>
                    <a:cubicBezTo>
                      <a:pt x="1473630" y="731297"/>
                      <a:pt x="1481376" y="793983"/>
                      <a:pt x="1478595" y="857704"/>
                    </a:cubicBezTo>
                    <a:lnTo>
                      <a:pt x="1642362" y="948616"/>
                    </a:lnTo>
                    <a:lnTo>
                      <a:pt x="1577335" y="1191298"/>
                    </a:lnTo>
                    <a:lnTo>
                      <a:pt x="1378614" y="1187955"/>
                    </a:lnTo>
                    <a:cubicBezTo>
                      <a:pt x="1353489" y="1229936"/>
                      <a:pt x="1323048" y="1267799"/>
                      <a:pt x="1288939" y="1301599"/>
                    </a:cubicBezTo>
                    <a:lnTo>
                      <a:pt x="1354201" y="1471932"/>
                    </a:lnTo>
                    <a:lnTo>
                      <a:pt x="1148396" y="1616039"/>
                    </a:lnTo>
                    <a:lnTo>
                      <a:pt x="992294" y="1480516"/>
                    </a:lnTo>
                    <a:lnTo>
                      <a:pt x="1011291" y="1467215"/>
                    </a:lnTo>
                    <a:cubicBezTo>
                      <a:pt x="951500" y="1486565"/>
                      <a:pt x="888271" y="1495869"/>
                      <a:pt x="823805" y="1495510"/>
                    </a:cubicBezTo>
                    <a:lnTo>
                      <a:pt x="729193" y="1665940"/>
                    </a:lnTo>
                    <a:lnTo>
                      <a:pt x="486511" y="1600914"/>
                    </a:lnTo>
                    <a:lnTo>
                      <a:pt x="489790" y="1406012"/>
                    </a:lnTo>
                    <a:cubicBezTo>
                      <a:pt x="438364" y="1376702"/>
                      <a:pt x="391917" y="1340859"/>
                      <a:pt x="352658" y="1298452"/>
                    </a:cubicBezTo>
                    <a:lnTo>
                      <a:pt x="355803" y="1305197"/>
                    </a:lnTo>
                    <a:lnTo>
                      <a:pt x="152856" y="1344512"/>
                    </a:lnTo>
                    <a:lnTo>
                      <a:pt x="46675" y="1116809"/>
                    </a:lnTo>
                    <a:lnTo>
                      <a:pt x="183929" y="1005520"/>
                    </a:lnTo>
                    <a:cubicBezTo>
                      <a:pt x="169279" y="951824"/>
                      <a:pt x="161626" y="895865"/>
                      <a:pt x="161615" y="838915"/>
                    </a:cubicBezTo>
                    <a:lnTo>
                      <a:pt x="0" y="749197"/>
                    </a:lnTo>
                    <a:lnTo>
                      <a:pt x="65026" y="506515"/>
                    </a:lnTo>
                    <a:lnTo>
                      <a:pt x="250227" y="509630"/>
                    </a:lnTo>
                    <a:cubicBezTo>
                      <a:pt x="275353" y="465291"/>
                      <a:pt x="305693" y="424864"/>
                      <a:pt x="340015" y="388679"/>
                    </a:cubicBezTo>
                    <a:lnTo>
                      <a:pt x="277984" y="197357"/>
                    </a:lnTo>
                    <a:lnTo>
                      <a:pt x="491050" y="64219"/>
                    </a:lnTo>
                    <a:lnTo>
                      <a:pt x="639843" y="207726"/>
                    </a:lnTo>
                    <a:lnTo>
                      <a:pt x="638348" y="208660"/>
                    </a:lnTo>
                    <a:cubicBezTo>
                      <a:pt x="696840" y="190256"/>
                      <a:pt x="758594" y="181748"/>
                      <a:pt x="821488" y="182440"/>
                    </a:cubicBezTo>
                    <a:lnTo>
                      <a:pt x="815140" y="180739"/>
                    </a:lnTo>
                    <a:lnTo>
                      <a:pt x="91547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98" name="Oval 21">
                <a:extLst>
                  <a:ext uri="{FF2B5EF4-FFF2-40B4-BE49-F238E27FC236}">
                    <a16:creationId xmlns:a16="http://schemas.microsoft.com/office/drawing/2014/main" id="{D6AE5C69-68D0-46A1-AFB3-DEE07801229F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32827">
                <a:off x="2373855" y="2474192"/>
                <a:ext cx="405789" cy="409180"/>
              </a:xfrm>
              <a:custGeom>
                <a:avLst/>
                <a:gdLst/>
                <a:ahLst/>
                <a:cxnLst/>
                <a:rect l="l" t="t" r="r" b="b"/>
                <a:pathLst>
                  <a:path w="1652142" h="1665940">
                    <a:moveTo>
                      <a:pt x="898689" y="548008"/>
                    </a:moveTo>
                    <a:cubicBezTo>
                      <a:pt x="737950" y="504938"/>
                      <a:pt x="572731" y="600328"/>
                      <a:pt x="529661" y="761066"/>
                    </a:cubicBezTo>
                    <a:cubicBezTo>
                      <a:pt x="486591" y="921805"/>
                      <a:pt x="581980" y="1087025"/>
                      <a:pt x="742719" y="1130094"/>
                    </a:cubicBezTo>
                    <a:cubicBezTo>
                      <a:pt x="903458" y="1173164"/>
                      <a:pt x="1068677" y="1077775"/>
                      <a:pt x="1111747" y="917036"/>
                    </a:cubicBezTo>
                    <a:cubicBezTo>
                      <a:pt x="1154817" y="756297"/>
                      <a:pt x="1059428" y="591077"/>
                      <a:pt x="898689" y="548008"/>
                    </a:cubicBezTo>
                    <a:close/>
                    <a:moveTo>
                      <a:pt x="952303" y="347916"/>
                    </a:moveTo>
                    <a:cubicBezTo>
                      <a:pt x="1223549" y="420596"/>
                      <a:pt x="1384519" y="699404"/>
                      <a:pt x="1311839" y="970650"/>
                    </a:cubicBezTo>
                    <a:cubicBezTo>
                      <a:pt x="1239159" y="1241896"/>
                      <a:pt x="960351" y="1402866"/>
                      <a:pt x="689105" y="1330186"/>
                    </a:cubicBezTo>
                    <a:cubicBezTo>
                      <a:pt x="417859" y="1257506"/>
                      <a:pt x="256889" y="978698"/>
                      <a:pt x="329569" y="707451"/>
                    </a:cubicBezTo>
                    <a:cubicBezTo>
                      <a:pt x="402249" y="436205"/>
                      <a:pt x="681057" y="275235"/>
                      <a:pt x="952303" y="347916"/>
                    </a:cubicBezTo>
                    <a:close/>
                    <a:moveTo>
                      <a:pt x="971799" y="275155"/>
                    </a:moveTo>
                    <a:cubicBezTo>
                      <a:pt x="660368" y="191707"/>
                      <a:pt x="340256" y="376524"/>
                      <a:pt x="256808" y="687955"/>
                    </a:cubicBezTo>
                    <a:cubicBezTo>
                      <a:pt x="173361" y="999387"/>
                      <a:pt x="358178" y="1319499"/>
                      <a:pt x="669609" y="1402947"/>
                    </a:cubicBezTo>
                    <a:cubicBezTo>
                      <a:pt x="981040" y="1486395"/>
                      <a:pt x="1301152" y="1301577"/>
                      <a:pt x="1384600" y="990146"/>
                    </a:cubicBezTo>
                    <a:cubicBezTo>
                      <a:pt x="1468047" y="678715"/>
                      <a:pt x="1283230" y="358603"/>
                      <a:pt x="971799" y="275155"/>
                    </a:cubicBezTo>
                    <a:close/>
                    <a:moveTo>
                      <a:pt x="1652142" y="394531"/>
                    </a:moveTo>
                    <a:lnTo>
                      <a:pt x="1649662" y="403784"/>
                    </a:lnTo>
                    <a:lnTo>
                      <a:pt x="1647140" y="399895"/>
                    </a:lnTo>
                    <a:close/>
                    <a:moveTo>
                      <a:pt x="1158157" y="65026"/>
                    </a:moveTo>
                    <a:lnTo>
                      <a:pt x="1154679" y="271718"/>
                    </a:lnTo>
                    <a:lnTo>
                      <a:pt x="1148331" y="270017"/>
                    </a:lnTo>
                    <a:cubicBezTo>
                      <a:pt x="1200055" y="299127"/>
                      <a:pt x="1246804" y="334821"/>
                      <a:pt x="1286346" y="377149"/>
                    </a:cubicBezTo>
                    <a:lnTo>
                      <a:pt x="1470353" y="331395"/>
                    </a:lnTo>
                    <a:lnTo>
                      <a:pt x="1588305" y="553229"/>
                    </a:lnTo>
                    <a:lnTo>
                      <a:pt x="1457194" y="671432"/>
                    </a:lnTo>
                    <a:cubicBezTo>
                      <a:pt x="1473630" y="731297"/>
                      <a:pt x="1481376" y="793983"/>
                      <a:pt x="1478595" y="857704"/>
                    </a:cubicBezTo>
                    <a:lnTo>
                      <a:pt x="1642362" y="948616"/>
                    </a:lnTo>
                    <a:lnTo>
                      <a:pt x="1577335" y="1191298"/>
                    </a:lnTo>
                    <a:lnTo>
                      <a:pt x="1378614" y="1187955"/>
                    </a:lnTo>
                    <a:cubicBezTo>
                      <a:pt x="1353489" y="1229936"/>
                      <a:pt x="1323048" y="1267799"/>
                      <a:pt x="1288939" y="1301599"/>
                    </a:cubicBezTo>
                    <a:lnTo>
                      <a:pt x="1354201" y="1471932"/>
                    </a:lnTo>
                    <a:lnTo>
                      <a:pt x="1148396" y="1616039"/>
                    </a:lnTo>
                    <a:lnTo>
                      <a:pt x="992294" y="1480516"/>
                    </a:lnTo>
                    <a:lnTo>
                      <a:pt x="1011291" y="1467215"/>
                    </a:lnTo>
                    <a:cubicBezTo>
                      <a:pt x="951500" y="1486565"/>
                      <a:pt x="888271" y="1495869"/>
                      <a:pt x="823805" y="1495510"/>
                    </a:cubicBezTo>
                    <a:lnTo>
                      <a:pt x="729193" y="1665940"/>
                    </a:lnTo>
                    <a:lnTo>
                      <a:pt x="486511" y="1600914"/>
                    </a:lnTo>
                    <a:lnTo>
                      <a:pt x="489790" y="1406012"/>
                    </a:lnTo>
                    <a:cubicBezTo>
                      <a:pt x="438364" y="1376702"/>
                      <a:pt x="391917" y="1340859"/>
                      <a:pt x="352658" y="1298452"/>
                    </a:cubicBezTo>
                    <a:lnTo>
                      <a:pt x="355803" y="1305197"/>
                    </a:lnTo>
                    <a:lnTo>
                      <a:pt x="152856" y="1344512"/>
                    </a:lnTo>
                    <a:lnTo>
                      <a:pt x="46675" y="1116809"/>
                    </a:lnTo>
                    <a:lnTo>
                      <a:pt x="183929" y="1005520"/>
                    </a:lnTo>
                    <a:cubicBezTo>
                      <a:pt x="169279" y="951824"/>
                      <a:pt x="161626" y="895865"/>
                      <a:pt x="161615" y="838915"/>
                    </a:cubicBezTo>
                    <a:lnTo>
                      <a:pt x="0" y="749197"/>
                    </a:lnTo>
                    <a:lnTo>
                      <a:pt x="65026" y="506515"/>
                    </a:lnTo>
                    <a:lnTo>
                      <a:pt x="250227" y="509630"/>
                    </a:lnTo>
                    <a:cubicBezTo>
                      <a:pt x="275353" y="465291"/>
                      <a:pt x="305693" y="424864"/>
                      <a:pt x="340015" y="388679"/>
                    </a:cubicBezTo>
                    <a:lnTo>
                      <a:pt x="277984" y="197357"/>
                    </a:lnTo>
                    <a:lnTo>
                      <a:pt x="491050" y="64219"/>
                    </a:lnTo>
                    <a:lnTo>
                      <a:pt x="639843" y="207726"/>
                    </a:lnTo>
                    <a:lnTo>
                      <a:pt x="638348" y="208660"/>
                    </a:lnTo>
                    <a:cubicBezTo>
                      <a:pt x="696840" y="190256"/>
                      <a:pt x="758594" y="181748"/>
                      <a:pt x="821488" y="182440"/>
                    </a:cubicBezTo>
                    <a:lnTo>
                      <a:pt x="815140" y="180739"/>
                    </a:lnTo>
                    <a:lnTo>
                      <a:pt x="91547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99" name="Oval 21">
                <a:extLst>
                  <a:ext uri="{FF2B5EF4-FFF2-40B4-BE49-F238E27FC236}">
                    <a16:creationId xmlns:a16="http://schemas.microsoft.com/office/drawing/2014/main" id="{8F17A8A7-6312-4CA3-A747-740EE093E20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267966" y="2356564"/>
                <a:ext cx="134128" cy="135249"/>
              </a:xfrm>
              <a:custGeom>
                <a:avLst/>
                <a:gdLst/>
                <a:ahLst/>
                <a:cxnLst/>
                <a:rect l="l" t="t" r="r" b="b"/>
                <a:pathLst>
                  <a:path w="1652142" h="1665940">
                    <a:moveTo>
                      <a:pt x="898689" y="548008"/>
                    </a:moveTo>
                    <a:cubicBezTo>
                      <a:pt x="737950" y="504938"/>
                      <a:pt x="572731" y="600328"/>
                      <a:pt x="529661" y="761066"/>
                    </a:cubicBezTo>
                    <a:cubicBezTo>
                      <a:pt x="486591" y="921805"/>
                      <a:pt x="581980" y="1087025"/>
                      <a:pt x="742719" y="1130094"/>
                    </a:cubicBezTo>
                    <a:cubicBezTo>
                      <a:pt x="903458" y="1173164"/>
                      <a:pt x="1068677" y="1077775"/>
                      <a:pt x="1111747" y="917036"/>
                    </a:cubicBezTo>
                    <a:cubicBezTo>
                      <a:pt x="1154817" y="756297"/>
                      <a:pt x="1059428" y="591077"/>
                      <a:pt x="898689" y="548008"/>
                    </a:cubicBezTo>
                    <a:close/>
                    <a:moveTo>
                      <a:pt x="952303" y="347916"/>
                    </a:moveTo>
                    <a:cubicBezTo>
                      <a:pt x="1223549" y="420596"/>
                      <a:pt x="1384519" y="699404"/>
                      <a:pt x="1311839" y="970650"/>
                    </a:cubicBezTo>
                    <a:cubicBezTo>
                      <a:pt x="1239159" y="1241896"/>
                      <a:pt x="960351" y="1402866"/>
                      <a:pt x="689105" y="1330186"/>
                    </a:cubicBezTo>
                    <a:cubicBezTo>
                      <a:pt x="417859" y="1257506"/>
                      <a:pt x="256889" y="978698"/>
                      <a:pt x="329569" y="707451"/>
                    </a:cubicBezTo>
                    <a:cubicBezTo>
                      <a:pt x="402249" y="436205"/>
                      <a:pt x="681057" y="275235"/>
                      <a:pt x="952303" y="347916"/>
                    </a:cubicBezTo>
                    <a:close/>
                    <a:moveTo>
                      <a:pt x="971799" y="275155"/>
                    </a:moveTo>
                    <a:cubicBezTo>
                      <a:pt x="660368" y="191707"/>
                      <a:pt x="340256" y="376524"/>
                      <a:pt x="256808" y="687955"/>
                    </a:cubicBezTo>
                    <a:cubicBezTo>
                      <a:pt x="173361" y="999387"/>
                      <a:pt x="358178" y="1319499"/>
                      <a:pt x="669609" y="1402947"/>
                    </a:cubicBezTo>
                    <a:cubicBezTo>
                      <a:pt x="981040" y="1486395"/>
                      <a:pt x="1301152" y="1301577"/>
                      <a:pt x="1384600" y="990146"/>
                    </a:cubicBezTo>
                    <a:cubicBezTo>
                      <a:pt x="1468047" y="678715"/>
                      <a:pt x="1283230" y="358603"/>
                      <a:pt x="971799" y="275155"/>
                    </a:cubicBezTo>
                    <a:close/>
                    <a:moveTo>
                      <a:pt x="1652142" y="394531"/>
                    </a:moveTo>
                    <a:lnTo>
                      <a:pt x="1649662" y="403784"/>
                    </a:lnTo>
                    <a:lnTo>
                      <a:pt x="1647140" y="399895"/>
                    </a:lnTo>
                    <a:close/>
                    <a:moveTo>
                      <a:pt x="1158157" y="65026"/>
                    </a:moveTo>
                    <a:lnTo>
                      <a:pt x="1154679" y="271718"/>
                    </a:lnTo>
                    <a:lnTo>
                      <a:pt x="1148331" y="270017"/>
                    </a:lnTo>
                    <a:cubicBezTo>
                      <a:pt x="1200055" y="299127"/>
                      <a:pt x="1246804" y="334821"/>
                      <a:pt x="1286346" y="377149"/>
                    </a:cubicBezTo>
                    <a:lnTo>
                      <a:pt x="1470353" y="331395"/>
                    </a:lnTo>
                    <a:lnTo>
                      <a:pt x="1588305" y="553229"/>
                    </a:lnTo>
                    <a:lnTo>
                      <a:pt x="1457194" y="671432"/>
                    </a:lnTo>
                    <a:cubicBezTo>
                      <a:pt x="1473630" y="731297"/>
                      <a:pt x="1481376" y="793983"/>
                      <a:pt x="1478595" y="857704"/>
                    </a:cubicBezTo>
                    <a:lnTo>
                      <a:pt x="1642362" y="948616"/>
                    </a:lnTo>
                    <a:lnTo>
                      <a:pt x="1577335" y="1191298"/>
                    </a:lnTo>
                    <a:lnTo>
                      <a:pt x="1378614" y="1187955"/>
                    </a:lnTo>
                    <a:cubicBezTo>
                      <a:pt x="1353489" y="1229936"/>
                      <a:pt x="1323048" y="1267799"/>
                      <a:pt x="1288939" y="1301599"/>
                    </a:cubicBezTo>
                    <a:lnTo>
                      <a:pt x="1354201" y="1471932"/>
                    </a:lnTo>
                    <a:lnTo>
                      <a:pt x="1148396" y="1616039"/>
                    </a:lnTo>
                    <a:lnTo>
                      <a:pt x="992294" y="1480516"/>
                    </a:lnTo>
                    <a:lnTo>
                      <a:pt x="1011291" y="1467215"/>
                    </a:lnTo>
                    <a:cubicBezTo>
                      <a:pt x="951500" y="1486565"/>
                      <a:pt x="888271" y="1495869"/>
                      <a:pt x="823805" y="1495510"/>
                    </a:cubicBezTo>
                    <a:lnTo>
                      <a:pt x="729193" y="1665940"/>
                    </a:lnTo>
                    <a:lnTo>
                      <a:pt x="486511" y="1600914"/>
                    </a:lnTo>
                    <a:lnTo>
                      <a:pt x="489790" y="1406012"/>
                    </a:lnTo>
                    <a:cubicBezTo>
                      <a:pt x="438364" y="1376702"/>
                      <a:pt x="391917" y="1340859"/>
                      <a:pt x="352658" y="1298452"/>
                    </a:cubicBezTo>
                    <a:lnTo>
                      <a:pt x="355803" y="1305197"/>
                    </a:lnTo>
                    <a:lnTo>
                      <a:pt x="152856" y="1344512"/>
                    </a:lnTo>
                    <a:lnTo>
                      <a:pt x="46675" y="1116809"/>
                    </a:lnTo>
                    <a:lnTo>
                      <a:pt x="183929" y="1005520"/>
                    </a:lnTo>
                    <a:cubicBezTo>
                      <a:pt x="169279" y="951824"/>
                      <a:pt x="161626" y="895865"/>
                      <a:pt x="161615" y="838915"/>
                    </a:cubicBezTo>
                    <a:lnTo>
                      <a:pt x="0" y="749197"/>
                    </a:lnTo>
                    <a:lnTo>
                      <a:pt x="65026" y="506515"/>
                    </a:lnTo>
                    <a:lnTo>
                      <a:pt x="250227" y="509630"/>
                    </a:lnTo>
                    <a:cubicBezTo>
                      <a:pt x="275353" y="465291"/>
                      <a:pt x="305693" y="424864"/>
                      <a:pt x="340015" y="388679"/>
                    </a:cubicBezTo>
                    <a:lnTo>
                      <a:pt x="277984" y="197357"/>
                    </a:lnTo>
                    <a:lnTo>
                      <a:pt x="491050" y="64219"/>
                    </a:lnTo>
                    <a:lnTo>
                      <a:pt x="639843" y="207726"/>
                    </a:lnTo>
                    <a:lnTo>
                      <a:pt x="638348" y="208660"/>
                    </a:lnTo>
                    <a:cubicBezTo>
                      <a:pt x="696840" y="190256"/>
                      <a:pt x="758594" y="181748"/>
                      <a:pt x="821488" y="182440"/>
                    </a:cubicBezTo>
                    <a:lnTo>
                      <a:pt x="815140" y="180739"/>
                    </a:lnTo>
                    <a:lnTo>
                      <a:pt x="91547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00" name="Oval 21">
                <a:extLst>
                  <a:ext uri="{FF2B5EF4-FFF2-40B4-BE49-F238E27FC236}">
                    <a16:creationId xmlns:a16="http://schemas.microsoft.com/office/drawing/2014/main" id="{C9CEFA61-88BF-44B3-B3E9-F516DCB9E58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091720" y="2905247"/>
                <a:ext cx="282537" cy="284898"/>
              </a:xfrm>
              <a:custGeom>
                <a:avLst/>
                <a:gdLst/>
                <a:ahLst/>
                <a:cxnLst/>
                <a:rect l="l" t="t" r="r" b="b"/>
                <a:pathLst>
                  <a:path w="1652142" h="1665940">
                    <a:moveTo>
                      <a:pt x="898689" y="548008"/>
                    </a:moveTo>
                    <a:cubicBezTo>
                      <a:pt x="737950" y="504938"/>
                      <a:pt x="572731" y="600328"/>
                      <a:pt x="529661" y="761066"/>
                    </a:cubicBezTo>
                    <a:cubicBezTo>
                      <a:pt x="486591" y="921805"/>
                      <a:pt x="581980" y="1087025"/>
                      <a:pt x="742719" y="1130094"/>
                    </a:cubicBezTo>
                    <a:cubicBezTo>
                      <a:pt x="903458" y="1173164"/>
                      <a:pt x="1068677" y="1077775"/>
                      <a:pt x="1111747" y="917036"/>
                    </a:cubicBezTo>
                    <a:cubicBezTo>
                      <a:pt x="1154817" y="756297"/>
                      <a:pt x="1059428" y="591077"/>
                      <a:pt x="898689" y="548008"/>
                    </a:cubicBezTo>
                    <a:close/>
                    <a:moveTo>
                      <a:pt x="952303" y="347916"/>
                    </a:moveTo>
                    <a:cubicBezTo>
                      <a:pt x="1223549" y="420596"/>
                      <a:pt x="1384519" y="699404"/>
                      <a:pt x="1311839" y="970650"/>
                    </a:cubicBezTo>
                    <a:cubicBezTo>
                      <a:pt x="1239159" y="1241896"/>
                      <a:pt x="960351" y="1402866"/>
                      <a:pt x="689105" y="1330186"/>
                    </a:cubicBezTo>
                    <a:cubicBezTo>
                      <a:pt x="417859" y="1257506"/>
                      <a:pt x="256889" y="978698"/>
                      <a:pt x="329569" y="707451"/>
                    </a:cubicBezTo>
                    <a:cubicBezTo>
                      <a:pt x="402249" y="436205"/>
                      <a:pt x="681057" y="275235"/>
                      <a:pt x="952303" y="347916"/>
                    </a:cubicBezTo>
                    <a:close/>
                    <a:moveTo>
                      <a:pt x="971799" y="275155"/>
                    </a:moveTo>
                    <a:cubicBezTo>
                      <a:pt x="660368" y="191707"/>
                      <a:pt x="340256" y="376524"/>
                      <a:pt x="256808" y="687955"/>
                    </a:cubicBezTo>
                    <a:cubicBezTo>
                      <a:pt x="173361" y="999387"/>
                      <a:pt x="358178" y="1319499"/>
                      <a:pt x="669609" y="1402947"/>
                    </a:cubicBezTo>
                    <a:cubicBezTo>
                      <a:pt x="981040" y="1486395"/>
                      <a:pt x="1301152" y="1301577"/>
                      <a:pt x="1384600" y="990146"/>
                    </a:cubicBezTo>
                    <a:cubicBezTo>
                      <a:pt x="1468047" y="678715"/>
                      <a:pt x="1283230" y="358603"/>
                      <a:pt x="971799" y="275155"/>
                    </a:cubicBezTo>
                    <a:close/>
                    <a:moveTo>
                      <a:pt x="1652142" y="394531"/>
                    </a:moveTo>
                    <a:lnTo>
                      <a:pt x="1649662" y="403784"/>
                    </a:lnTo>
                    <a:lnTo>
                      <a:pt x="1647140" y="399895"/>
                    </a:lnTo>
                    <a:close/>
                    <a:moveTo>
                      <a:pt x="1158157" y="65026"/>
                    </a:moveTo>
                    <a:lnTo>
                      <a:pt x="1154679" y="271718"/>
                    </a:lnTo>
                    <a:lnTo>
                      <a:pt x="1148331" y="270017"/>
                    </a:lnTo>
                    <a:cubicBezTo>
                      <a:pt x="1200055" y="299127"/>
                      <a:pt x="1246804" y="334821"/>
                      <a:pt x="1286346" y="377149"/>
                    </a:cubicBezTo>
                    <a:lnTo>
                      <a:pt x="1470353" y="331395"/>
                    </a:lnTo>
                    <a:lnTo>
                      <a:pt x="1588305" y="553229"/>
                    </a:lnTo>
                    <a:lnTo>
                      <a:pt x="1457194" y="671432"/>
                    </a:lnTo>
                    <a:cubicBezTo>
                      <a:pt x="1473630" y="731297"/>
                      <a:pt x="1481376" y="793983"/>
                      <a:pt x="1478595" y="857704"/>
                    </a:cubicBezTo>
                    <a:lnTo>
                      <a:pt x="1642362" y="948616"/>
                    </a:lnTo>
                    <a:lnTo>
                      <a:pt x="1577335" y="1191298"/>
                    </a:lnTo>
                    <a:lnTo>
                      <a:pt x="1378614" y="1187955"/>
                    </a:lnTo>
                    <a:cubicBezTo>
                      <a:pt x="1353489" y="1229936"/>
                      <a:pt x="1323048" y="1267799"/>
                      <a:pt x="1288939" y="1301599"/>
                    </a:cubicBezTo>
                    <a:lnTo>
                      <a:pt x="1354201" y="1471932"/>
                    </a:lnTo>
                    <a:lnTo>
                      <a:pt x="1148396" y="1616039"/>
                    </a:lnTo>
                    <a:lnTo>
                      <a:pt x="992294" y="1480516"/>
                    </a:lnTo>
                    <a:lnTo>
                      <a:pt x="1011291" y="1467215"/>
                    </a:lnTo>
                    <a:cubicBezTo>
                      <a:pt x="951500" y="1486565"/>
                      <a:pt x="888271" y="1495869"/>
                      <a:pt x="823805" y="1495510"/>
                    </a:cubicBezTo>
                    <a:lnTo>
                      <a:pt x="729193" y="1665940"/>
                    </a:lnTo>
                    <a:lnTo>
                      <a:pt x="486511" y="1600914"/>
                    </a:lnTo>
                    <a:lnTo>
                      <a:pt x="489790" y="1406012"/>
                    </a:lnTo>
                    <a:cubicBezTo>
                      <a:pt x="438364" y="1376702"/>
                      <a:pt x="391917" y="1340859"/>
                      <a:pt x="352658" y="1298452"/>
                    </a:cubicBezTo>
                    <a:lnTo>
                      <a:pt x="355803" y="1305197"/>
                    </a:lnTo>
                    <a:lnTo>
                      <a:pt x="152856" y="1344512"/>
                    </a:lnTo>
                    <a:lnTo>
                      <a:pt x="46675" y="1116809"/>
                    </a:lnTo>
                    <a:lnTo>
                      <a:pt x="183929" y="1005520"/>
                    </a:lnTo>
                    <a:cubicBezTo>
                      <a:pt x="169279" y="951824"/>
                      <a:pt x="161626" y="895865"/>
                      <a:pt x="161615" y="838915"/>
                    </a:cubicBezTo>
                    <a:lnTo>
                      <a:pt x="0" y="749197"/>
                    </a:lnTo>
                    <a:lnTo>
                      <a:pt x="65026" y="506515"/>
                    </a:lnTo>
                    <a:lnTo>
                      <a:pt x="250227" y="509630"/>
                    </a:lnTo>
                    <a:cubicBezTo>
                      <a:pt x="275353" y="465291"/>
                      <a:pt x="305693" y="424864"/>
                      <a:pt x="340015" y="388679"/>
                    </a:cubicBezTo>
                    <a:lnTo>
                      <a:pt x="277984" y="197357"/>
                    </a:lnTo>
                    <a:lnTo>
                      <a:pt x="491050" y="64219"/>
                    </a:lnTo>
                    <a:lnTo>
                      <a:pt x="639843" y="207726"/>
                    </a:lnTo>
                    <a:lnTo>
                      <a:pt x="638348" y="208660"/>
                    </a:lnTo>
                    <a:cubicBezTo>
                      <a:pt x="696840" y="190256"/>
                      <a:pt x="758594" y="181748"/>
                      <a:pt x="821488" y="182440"/>
                    </a:cubicBezTo>
                    <a:lnTo>
                      <a:pt x="815140" y="180739"/>
                    </a:lnTo>
                    <a:lnTo>
                      <a:pt x="91547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01" name="Oval 21">
                <a:extLst>
                  <a:ext uri="{FF2B5EF4-FFF2-40B4-BE49-F238E27FC236}">
                    <a16:creationId xmlns:a16="http://schemas.microsoft.com/office/drawing/2014/main" id="{5A7CFBD7-A310-4BF7-A2D1-4859F309D74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731788" y="2312226"/>
                <a:ext cx="134128" cy="135249"/>
              </a:xfrm>
              <a:custGeom>
                <a:avLst/>
                <a:gdLst/>
                <a:ahLst/>
                <a:cxnLst/>
                <a:rect l="l" t="t" r="r" b="b"/>
                <a:pathLst>
                  <a:path w="1652142" h="1665940">
                    <a:moveTo>
                      <a:pt x="898689" y="548008"/>
                    </a:moveTo>
                    <a:cubicBezTo>
                      <a:pt x="737950" y="504938"/>
                      <a:pt x="572731" y="600328"/>
                      <a:pt x="529661" y="761066"/>
                    </a:cubicBezTo>
                    <a:cubicBezTo>
                      <a:pt x="486591" y="921805"/>
                      <a:pt x="581980" y="1087025"/>
                      <a:pt x="742719" y="1130094"/>
                    </a:cubicBezTo>
                    <a:cubicBezTo>
                      <a:pt x="903458" y="1173164"/>
                      <a:pt x="1068677" y="1077775"/>
                      <a:pt x="1111747" y="917036"/>
                    </a:cubicBezTo>
                    <a:cubicBezTo>
                      <a:pt x="1154817" y="756297"/>
                      <a:pt x="1059428" y="591077"/>
                      <a:pt x="898689" y="548008"/>
                    </a:cubicBezTo>
                    <a:close/>
                    <a:moveTo>
                      <a:pt x="952303" y="347916"/>
                    </a:moveTo>
                    <a:cubicBezTo>
                      <a:pt x="1223549" y="420596"/>
                      <a:pt x="1384519" y="699404"/>
                      <a:pt x="1311839" y="970650"/>
                    </a:cubicBezTo>
                    <a:cubicBezTo>
                      <a:pt x="1239159" y="1241896"/>
                      <a:pt x="960351" y="1402866"/>
                      <a:pt x="689105" y="1330186"/>
                    </a:cubicBezTo>
                    <a:cubicBezTo>
                      <a:pt x="417859" y="1257506"/>
                      <a:pt x="256889" y="978698"/>
                      <a:pt x="329569" y="707451"/>
                    </a:cubicBezTo>
                    <a:cubicBezTo>
                      <a:pt x="402249" y="436205"/>
                      <a:pt x="681057" y="275235"/>
                      <a:pt x="952303" y="347916"/>
                    </a:cubicBezTo>
                    <a:close/>
                    <a:moveTo>
                      <a:pt x="971799" y="275155"/>
                    </a:moveTo>
                    <a:cubicBezTo>
                      <a:pt x="660368" y="191707"/>
                      <a:pt x="340256" y="376524"/>
                      <a:pt x="256808" y="687955"/>
                    </a:cubicBezTo>
                    <a:cubicBezTo>
                      <a:pt x="173361" y="999387"/>
                      <a:pt x="358178" y="1319499"/>
                      <a:pt x="669609" y="1402947"/>
                    </a:cubicBezTo>
                    <a:cubicBezTo>
                      <a:pt x="981040" y="1486395"/>
                      <a:pt x="1301152" y="1301577"/>
                      <a:pt x="1384600" y="990146"/>
                    </a:cubicBezTo>
                    <a:cubicBezTo>
                      <a:pt x="1468047" y="678715"/>
                      <a:pt x="1283230" y="358603"/>
                      <a:pt x="971799" y="275155"/>
                    </a:cubicBezTo>
                    <a:close/>
                    <a:moveTo>
                      <a:pt x="1652142" y="394531"/>
                    </a:moveTo>
                    <a:lnTo>
                      <a:pt x="1649662" y="403784"/>
                    </a:lnTo>
                    <a:lnTo>
                      <a:pt x="1647140" y="399895"/>
                    </a:lnTo>
                    <a:close/>
                    <a:moveTo>
                      <a:pt x="1158157" y="65026"/>
                    </a:moveTo>
                    <a:lnTo>
                      <a:pt x="1154679" y="271718"/>
                    </a:lnTo>
                    <a:lnTo>
                      <a:pt x="1148331" y="270017"/>
                    </a:lnTo>
                    <a:cubicBezTo>
                      <a:pt x="1200055" y="299127"/>
                      <a:pt x="1246804" y="334821"/>
                      <a:pt x="1286346" y="377149"/>
                    </a:cubicBezTo>
                    <a:lnTo>
                      <a:pt x="1470353" y="331395"/>
                    </a:lnTo>
                    <a:lnTo>
                      <a:pt x="1588305" y="553229"/>
                    </a:lnTo>
                    <a:lnTo>
                      <a:pt x="1457194" y="671432"/>
                    </a:lnTo>
                    <a:cubicBezTo>
                      <a:pt x="1473630" y="731297"/>
                      <a:pt x="1481376" y="793983"/>
                      <a:pt x="1478595" y="857704"/>
                    </a:cubicBezTo>
                    <a:lnTo>
                      <a:pt x="1642362" y="948616"/>
                    </a:lnTo>
                    <a:lnTo>
                      <a:pt x="1577335" y="1191298"/>
                    </a:lnTo>
                    <a:lnTo>
                      <a:pt x="1378614" y="1187955"/>
                    </a:lnTo>
                    <a:cubicBezTo>
                      <a:pt x="1353489" y="1229936"/>
                      <a:pt x="1323048" y="1267799"/>
                      <a:pt x="1288939" y="1301599"/>
                    </a:cubicBezTo>
                    <a:lnTo>
                      <a:pt x="1354201" y="1471932"/>
                    </a:lnTo>
                    <a:lnTo>
                      <a:pt x="1148396" y="1616039"/>
                    </a:lnTo>
                    <a:lnTo>
                      <a:pt x="992294" y="1480516"/>
                    </a:lnTo>
                    <a:lnTo>
                      <a:pt x="1011291" y="1467215"/>
                    </a:lnTo>
                    <a:cubicBezTo>
                      <a:pt x="951500" y="1486565"/>
                      <a:pt x="888271" y="1495869"/>
                      <a:pt x="823805" y="1495510"/>
                    </a:cubicBezTo>
                    <a:lnTo>
                      <a:pt x="729193" y="1665940"/>
                    </a:lnTo>
                    <a:lnTo>
                      <a:pt x="486511" y="1600914"/>
                    </a:lnTo>
                    <a:lnTo>
                      <a:pt x="489790" y="1406012"/>
                    </a:lnTo>
                    <a:cubicBezTo>
                      <a:pt x="438364" y="1376702"/>
                      <a:pt x="391917" y="1340859"/>
                      <a:pt x="352658" y="1298452"/>
                    </a:cubicBezTo>
                    <a:lnTo>
                      <a:pt x="355803" y="1305197"/>
                    </a:lnTo>
                    <a:lnTo>
                      <a:pt x="152856" y="1344512"/>
                    </a:lnTo>
                    <a:lnTo>
                      <a:pt x="46675" y="1116809"/>
                    </a:lnTo>
                    <a:lnTo>
                      <a:pt x="183929" y="1005520"/>
                    </a:lnTo>
                    <a:cubicBezTo>
                      <a:pt x="169279" y="951824"/>
                      <a:pt x="161626" y="895865"/>
                      <a:pt x="161615" y="838915"/>
                    </a:cubicBezTo>
                    <a:lnTo>
                      <a:pt x="0" y="749197"/>
                    </a:lnTo>
                    <a:lnTo>
                      <a:pt x="65026" y="506515"/>
                    </a:lnTo>
                    <a:lnTo>
                      <a:pt x="250227" y="509630"/>
                    </a:lnTo>
                    <a:cubicBezTo>
                      <a:pt x="275353" y="465291"/>
                      <a:pt x="305693" y="424864"/>
                      <a:pt x="340015" y="388679"/>
                    </a:cubicBezTo>
                    <a:lnTo>
                      <a:pt x="277984" y="197357"/>
                    </a:lnTo>
                    <a:lnTo>
                      <a:pt x="491050" y="64219"/>
                    </a:lnTo>
                    <a:lnTo>
                      <a:pt x="639843" y="207726"/>
                    </a:lnTo>
                    <a:lnTo>
                      <a:pt x="638348" y="208660"/>
                    </a:lnTo>
                    <a:cubicBezTo>
                      <a:pt x="696840" y="190256"/>
                      <a:pt x="758594" y="181748"/>
                      <a:pt x="821488" y="182440"/>
                    </a:cubicBezTo>
                    <a:lnTo>
                      <a:pt x="815140" y="180739"/>
                    </a:lnTo>
                    <a:lnTo>
                      <a:pt x="91547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02" name="Oval 21">
                <a:extLst>
                  <a:ext uri="{FF2B5EF4-FFF2-40B4-BE49-F238E27FC236}">
                    <a16:creationId xmlns:a16="http://schemas.microsoft.com/office/drawing/2014/main" id="{85CDC60B-8643-435F-B197-E6A1A084C90E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375171">
                <a:off x="1770483" y="2955490"/>
                <a:ext cx="216579" cy="218390"/>
              </a:xfrm>
              <a:custGeom>
                <a:avLst/>
                <a:gdLst/>
                <a:ahLst/>
                <a:cxnLst/>
                <a:rect l="l" t="t" r="r" b="b"/>
                <a:pathLst>
                  <a:path w="1652142" h="1665940">
                    <a:moveTo>
                      <a:pt x="898689" y="548008"/>
                    </a:moveTo>
                    <a:cubicBezTo>
                      <a:pt x="737950" y="504938"/>
                      <a:pt x="572731" y="600328"/>
                      <a:pt x="529661" y="761066"/>
                    </a:cubicBezTo>
                    <a:cubicBezTo>
                      <a:pt x="486591" y="921805"/>
                      <a:pt x="581980" y="1087025"/>
                      <a:pt x="742719" y="1130094"/>
                    </a:cubicBezTo>
                    <a:cubicBezTo>
                      <a:pt x="903458" y="1173164"/>
                      <a:pt x="1068677" y="1077775"/>
                      <a:pt x="1111747" y="917036"/>
                    </a:cubicBezTo>
                    <a:cubicBezTo>
                      <a:pt x="1154817" y="756297"/>
                      <a:pt x="1059428" y="591077"/>
                      <a:pt x="898689" y="548008"/>
                    </a:cubicBezTo>
                    <a:close/>
                    <a:moveTo>
                      <a:pt x="952303" y="347916"/>
                    </a:moveTo>
                    <a:cubicBezTo>
                      <a:pt x="1223549" y="420596"/>
                      <a:pt x="1384519" y="699404"/>
                      <a:pt x="1311839" y="970650"/>
                    </a:cubicBezTo>
                    <a:cubicBezTo>
                      <a:pt x="1239159" y="1241896"/>
                      <a:pt x="960351" y="1402866"/>
                      <a:pt x="689105" y="1330186"/>
                    </a:cubicBezTo>
                    <a:cubicBezTo>
                      <a:pt x="417859" y="1257506"/>
                      <a:pt x="256889" y="978698"/>
                      <a:pt x="329569" y="707451"/>
                    </a:cubicBezTo>
                    <a:cubicBezTo>
                      <a:pt x="402249" y="436205"/>
                      <a:pt x="681057" y="275235"/>
                      <a:pt x="952303" y="347916"/>
                    </a:cubicBezTo>
                    <a:close/>
                    <a:moveTo>
                      <a:pt x="971799" y="275155"/>
                    </a:moveTo>
                    <a:cubicBezTo>
                      <a:pt x="660368" y="191707"/>
                      <a:pt x="340256" y="376524"/>
                      <a:pt x="256808" y="687955"/>
                    </a:cubicBezTo>
                    <a:cubicBezTo>
                      <a:pt x="173361" y="999387"/>
                      <a:pt x="358178" y="1319499"/>
                      <a:pt x="669609" y="1402947"/>
                    </a:cubicBezTo>
                    <a:cubicBezTo>
                      <a:pt x="981040" y="1486395"/>
                      <a:pt x="1301152" y="1301577"/>
                      <a:pt x="1384600" y="990146"/>
                    </a:cubicBezTo>
                    <a:cubicBezTo>
                      <a:pt x="1468047" y="678715"/>
                      <a:pt x="1283230" y="358603"/>
                      <a:pt x="971799" y="275155"/>
                    </a:cubicBezTo>
                    <a:close/>
                    <a:moveTo>
                      <a:pt x="1652142" y="394531"/>
                    </a:moveTo>
                    <a:lnTo>
                      <a:pt x="1649662" y="403784"/>
                    </a:lnTo>
                    <a:lnTo>
                      <a:pt x="1647140" y="399895"/>
                    </a:lnTo>
                    <a:close/>
                    <a:moveTo>
                      <a:pt x="1158157" y="65026"/>
                    </a:moveTo>
                    <a:lnTo>
                      <a:pt x="1154679" y="271718"/>
                    </a:lnTo>
                    <a:lnTo>
                      <a:pt x="1148331" y="270017"/>
                    </a:lnTo>
                    <a:cubicBezTo>
                      <a:pt x="1200055" y="299127"/>
                      <a:pt x="1246804" y="334821"/>
                      <a:pt x="1286346" y="377149"/>
                    </a:cubicBezTo>
                    <a:lnTo>
                      <a:pt x="1470353" y="331395"/>
                    </a:lnTo>
                    <a:lnTo>
                      <a:pt x="1588305" y="553229"/>
                    </a:lnTo>
                    <a:lnTo>
                      <a:pt x="1457194" y="671432"/>
                    </a:lnTo>
                    <a:cubicBezTo>
                      <a:pt x="1473630" y="731297"/>
                      <a:pt x="1481376" y="793983"/>
                      <a:pt x="1478595" y="857704"/>
                    </a:cubicBezTo>
                    <a:lnTo>
                      <a:pt x="1642362" y="948616"/>
                    </a:lnTo>
                    <a:lnTo>
                      <a:pt x="1577335" y="1191298"/>
                    </a:lnTo>
                    <a:lnTo>
                      <a:pt x="1378614" y="1187955"/>
                    </a:lnTo>
                    <a:cubicBezTo>
                      <a:pt x="1353489" y="1229936"/>
                      <a:pt x="1323048" y="1267799"/>
                      <a:pt x="1288939" y="1301599"/>
                    </a:cubicBezTo>
                    <a:lnTo>
                      <a:pt x="1354201" y="1471932"/>
                    </a:lnTo>
                    <a:lnTo>
                      <a:pt x="1148396" y="1616039"/>
                    </a:lnTo>
                    <a:lnTo>
                      <a:pt x="992294" y="1480516"/>
                    </a:lnTo>
                    <a:lnTo>
                      <a:pt x="1011291" y="1467215"/>
                    </a:lnTo>
                    <a:cubicBezTo>
                      <a:pt x="951500" y="1486565"/>
                      <a:pt x="888271" y="1495869"/>
                      <a:pt x="823805" y="1495510"/>
                    </a:cubicBezTo>
                    <a:lnTo>
                      <a:pt x="729193" y="1665940"/>
                    </a:lnTo>
                    <a:lnTo>
                      <a:pt x="486511" y="1600914"/>
                    </a:lnTo>
                    <a:lnTo>
                      <a:pt x="489790" y="1406012"/>
                    </a:lnTo>
                    <a:cubicBezTo>
                      <a:pt x="438364" y="1376702"/>
                      <a:pt x="391917" y="1340859"/>
                      <a:pt x="352658" y="1298452"/>
                    </a:cubicBezTo>
                    <a:lnTo>
                      <a:pt x="355803" y="1305197"/>
                    </a:lnTo>
                    <a:lnTo>
                      <a:pt x="152856" y="1344512"/>
                    </a:lnTo>
                    <a:lnTo>
                      <a:pt x="46675" y="1116809"/>
                    </a:lnTo>
                    <a:lnTo>
                      <a:pt x="183929" y="1005520"/>
                    </a:lnTo>
                    <a:cubicBezTo>
                      <a:pt x="169279" y="951824"/>
                      <a:pt x="161626" y="895865"/>
                      <a:pt x="161615" y="838915"/>
                    </a:cubicBezTo>
                    <a:lnTo>
                      <a:pt x="0" y="749197"/>
                    </a:lnTo>
                    <a:lnTo>
                      <a:pt x="65026" y="506515"/>
                    </a:lnTo>
                    <a:lnTo>
                      <a:pt x="250227" y="509630"/>
                    </a:lnTo>
                    <a:cubicBezTo>
                      <a:pt x="275353" y="465291"/>
                      <a:pt x="305693" y="424864"/>
                      <a:pt x="340015" y="388679"/>
                    </a:cubicBezTo>
                    <a:lnTo>
                      <a:pt x="277984" y="197357"/>
                    </a:lnTo>
                    <a:lnTo>
                      <a:pt x="491050" y="64219"/>
                    </a:lnTo>
                    <a:lnTo>
                      <a:pt x="639843" y="207726"/>
                    </a:lnTo>
                    <a:lnTo>
                      <a:pt x="638348" y="208660"/>
                    </a:lnTo>
                    <a:cubicBezTo>
                      <a:pt x="696840" y="190256"/>
                      <a:pt x="758594" y="181748"/>
                      <a:pt x="821488" y="182440"/>
                    </a:cubicBezTo>
                    <a:lnTo>
                      <a:pt x="815140" y="180739"/>
                    </a:lnTo>
                    <a:lnTo>
                      <a:pt x="91547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03" name="Oval 21">
                <a:extLst>
                  <a:ext uri="{FF2B5EF4-FFF2-40B4-BE49-F238E27FC236}">
                    <a16:creationId xmlns:a16="http://schemas.microsoft.com/office/drawing/2014/main" id="{E00DF581-927B-440B-A991-9DCDBA5D6DC6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375171">
                <a:off x="2115911" y="2614000"/>
                <a:ext cx="275390" cy="277693"/>
              </a:xfrm>
              <a:custGeom>
                <a:avLst/>
                <a:gdLst/>
                <a:ahLst/>
                <a:cxnLst/>
                <a:rect l="l" t="t" r="r" b="b"/>
                <a:pathLst>
                  <a:path w="1652142" h="1665940">
                    <a:moveTo>
                      <a:pt x="898689" y="548008"/>
                    </a:moveTo>
                    <a:cubicBezTo>
                      <a:pt x="737950" y="504938"/>
                      <a:pt x="572731" y="600328"/>
                      <a:pt x="529661" y="761066"/>
                    </a:cubicBezTo>
                    <a:cubicBezTo>
                      <a:pt x="486591" y="921805"/>
                      <a:pt x="581980" y="1087025"/>
                      <a:pt x="742719" y="1130094"/>
                    </a:cubicBezTo>
                    <a:cubicBezTo>
                      <a:pt x="903458" y="1173164"/>
                      <a:pt x="1068677" y="1077775"/>
                      <a:pt x="1111747" y="917036"/>
                    </a:cubicBezTo>
                    <a:cubicBezTo>
                      <a:pt x="1154817" y="756297"/>
                      <a:pt x="1059428" y="591077"/>
                      <a:pt x="898689" y="548008"/>
                    </a:cubicBezTo>
                    <a:close/>
                    <a:moveTo>
                      <a:pt x="952303" y="347916"/>
                    </a:moveTo>
                    <a:cubicBezTo>
                      <a:pt x="1223549" y="420596"/>
                      <a:pt x="1384519" y="699404"/>
                      <a:pt x="1311839" y="970650"/>
                    </a:cubicBezTo>
                    <a:cubicBezTo>
                      <a:pt x="1239159" y="1241896"/>
                      <a:pt x="960351" y="1402866"/>
                      <a:pt x="689105" y="1330186"/>
                    </a:cubicBezTo>
                    <a:cubicBezTo>
                      <a:pt x="417859" y="1257506"/>
                      <a:pt x="256889" y="978698"/>
                      <a:pt x="329569" y="707451"/>
                    </a:cubicBezTo>
                    <a:cubicBezTo>
                      <a:pt x="402249" y="436205"/>
                      <a:pt x="681057" y="275235"/>
                      <a:pt x="952303" y="347916"/>
                    </a:cubicBezTo>
                    <a:close/>
                    <a:moveTo>
                      <a:pt x="971799" y="275155"/>
                    </a:moveTo>
                    <a:cubicBezTo>
                      <a:pt x="660368" y="191707"/>
                      <a:pt x="340256" y="376524"/>
                      <a:pt x="256808" y="687955"/>
                    </a:cubicBezTo>
                    <a:cubicBezTo>
                      <a:pt x="173361" y="999387"/>
                      <a:pt x="358178" y="1319499"/>
                      <a:pt x="669609" y="1402947"/>
                    </a:cubicBezTo>
                    <a:cubicBezTo>
                      <a:pt x="981040" y="1486395"/>
                      <a:pt x="1301152" y="1301577"/>
                      <a:pt x="1384600" y="990146"/>
                    </a:cubicBezTo>
                    <a:cubicBezTo>
                      <a:pt x="1468047" y="678715"/>
                      <a:pt x="1283230" y="358603"/>
                      <a:pt x="971799" y="275155"/>
                    </a:cubicBezTo>
                    <a:close/>
                    <a:moveTo>
                      <a:pt x="1652142" y="394531"/>
                    </a:moveTo>
                    <a:lnTo>
                      <a:pt x="1649662" y="403784"/>
                    </a:lnTo>
                    <a:lnTo>
                      <a:pt x="1647140" y="399895"/>
                    </a:lnTo>
                    <a:close/>
                    <a:moveTo>
                      <a:pt x="1158157" y="65026"/>
                    </a:moveTo>
                    <a:lnTo>
                      <a:pt x="1154679" y="271718"/>
                    </a:lnTo>
                    <a:lnTo>
                      <a:pt x="1148331" y="270017"/>
                    </a:lnTo>
                    <a:cubicBezTo>
                      <a:pt x="1200055" y="299127"/>
                      <a:pt x="1246804" y="334821"/>
                      <a:pt x="1286346" y="377149"/>
                    </a:cubicBezTo>
                    <a:lnTo>
                      <a:pt x="1470353" y="331395"/>
                    </a:lnTo>
                    <a:lnTo>
                      <a:pt x="1588305" y="553229"/>
                    </a:lnTo>
                    <a:lnTo>
                      <a:pt x="1457194" y="671432"/>
                    </a:lnTo>
                    <a:cubicBezTo>
                      <a:pt x="1473630" y="731297"/>
                      <a:pt x="1481376" y="793983"/>
                      <a:pt x="1478595" y="857704"/>
                    </a:cubicBezTo>
                    <a:lnTo>
                      <a:pt x="1642362" y="948616"/>
                    </a:lnTo>
                    <a:lnTo>
                      <a:pt x="1577335" y="1191298"/>
                    </a:lnTo>
                    <a:lnTo>
                      <a:pt x="1378614" y="1187955"/>
                    </a:lnTo>
                    <a:cubicBezTo>
                      <a:pt x="1353489" y="1229936"/>
                      <a:pt x="1323048" y="1267799"/>
                      <a:pt x="1288939" y="1301599"/>
                    </a:cubicBezTo>
                    <a:lnTo>
                      <a:pt x="1354201" y="1471932"/>
                    </a:lnTo>
                    <a:lnTo>
                      <a:pt x="1148396" y="1616039"/>
                    </a:lnTo>
                    <a:lnTo>
                      <a:pt x="992294" y="1480516"/>
                    </a:lnTo>
                    <a:lnTo>
                      <a:pt x="1011291" y="1467215"/>
                    </a:lnTo>
                    <a:cubicBezTo>
                      <a:pt x="951500" y="1486565"/>
                      <a:pt x="888271" y="1495869"/>
                      <a:pt x="823805" y="1495510"/>
                    </a:cubicBezTo>
                    <a:lnTo>
                      <a:pt x="729193" y="1665940"/>
                    </a:lnTo>
                    <a:lnTo>
                      <a:pt x="486511" y="1600914"/>
                    </a:lnTo>
                    <a:lnTo>
                      <a:pt x="489790" y="1406012"/>
                    </a:lnTo>
                    <a:cubicBezTo>
                      <a:pt x="438364" y="1376702"/>
                      <a:pt x="391917" y="1340859"/>
                      <a:pt x="352658" y="1298452"/>
                    </a:cubicBezTo>
                    <a:lnTo>
                      <a:pt x="355803" y="1305197"/>
                    </a:lnTo>
                    <a:lnTo>
                      <a:pt x="152856" y="1344512"/>
                    </a:lnTo>
                    <a:lnTo>
                      <a:pt x="46675" y="1116809"/>
                    </a:lnTo>
                    <a:lnTo>
                      <a:pt x="183929" y="1005520"/>
                    </a:lnTo>
                    <a:cubicBezTo>
                      <a:pt x="169279" y="951824"/>
                      <a:pt x="161626" y="895865"/>
                      <a:pt x="161615" y="838915"/>
                    </a:cubicBezTo>
                    <a:lnTo>
                      <a:pt x="0" y="749197"/>
                    </a:lnTo>
                    <a:lnTo>
                      <a:pt x="65026" y="506515"/>
                    </a:lnTo>
                    <a:lnTo>
                      <a:pt x="250227" y="509630"/>
                    </a:lnTo>
                    <a:cubicBezTo>
                      <a:pt x="275353" y="465291"/>
                      <a:pt x="305693" y="424864"/>
                      <a:pt x="340015" y="388679"/>
                    </a:cubicBezTo>
                    <a:lnTo>
                      <a:pt x="277984" y="197357"/>
                    </a:lnTo>
                    <a:lnTo>
                      <a:pt x="491050" y="64219"/>
                    </a:lnTo>
                    <a:lnTo>
                      <a:pt x="639843" y="207726"/>
                    </a:lnTo>
                    <a:lnTo>
                      <a:pt x="638348" y="208660"/>
                    </a:lnTo>
                    <a:cubicBezTo>
                      <a:pt x="696840" y="190256"/>
                      <a:pt x="758594" y="181748"/>
                      <a:pt x="821488" y="182440"/>
                    </a:cubicBezTo>
                    <a:lnTo>
                      <a:pt x="815140" y="180739"/>
                    </a:lnTo>
                    <a:lnTo>
                      <a:pt x="91547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04" name="Oval 21">
                <a:extLst>
                  <a:ext uri="{FF2B5EF4-FFF2-40B4-BE49-F238E27FC236}">
                    <a16:creationId xmlns:a16="http://schemas.microsoft.com/office/drawing/2014/main" id="{0C6A4223-30B0-479B-AE68-0BF5BAE7EA9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984293" y="2894551"/>
                <a:ext cx="134128" cy="135249"/>
              </a:xfrm>
              <a:custGeom>
                <a:avLst/>
                <a:gdLst/>
                <a:ahLst/>
                <a:cxnLst/>
                <a:rect l="l" t="t" r="r" b="b"/>
                <a:pathLst>
                  <a:path w="1652142" h="1665940">
                    <a:moveTo>
                      <a:pt x="898689" y="548008"/>
                    </a:moveTo>
                    <a:cubicBezTo>
                      <a:pt x="737950" y="504938"/>
                      <a:pt x="572731" y="600328"/>
                      <a:pt x="529661" y="761066"/>
                    </a:cubicBezTo>
                    <a:cubicBezTo>
                      <a:pt x="486591" y="921805"/>
                      <a:pt x="581980" y="1087025"/>
                      <a:pt x="742719" y="1130094"/>
                    </a:cubicBezTo>
                    <a:cubicBezTo>
                      <a:pt x="903458" y="1173164"/>
                      <a:pt x="1068677" y="1077775"/>
                      <a:pt x="1111747" y="917036"/>
                    </a:cubicBezTo>
                    <a:cubicBezTo>
                      <a:pt x="1154817" y="756297"/>
                      <a:pt x="1059428" y="591077"/>
                      <a:pt x="898689" y="548008"/>
                    </a:cubicBezTo>
                    <a:close/>
                    <a:moveTo>
                      <a:pt x="952303" y="347916"/>
                    </a:moveTo>
                    <a:cubicBezTo>
                      <a:pt x="1223549" y="420596"/>
                      <a:pt x="1384519" y="699404"/>
                      <a:pt x="1311839" y="970650"/>
                    </a:cubicBezTo>
                    <a:cubicBezTo>
                      <a:pt x="1239159" y="1241896"/>
                      <a:pt x="960351" y="1402866"/>
                      <a:pt x="689105" y="1330186"/>
                    </a:cubicBezTo>
                    <a:cubicBezTo>
                      <a:pt x="417859" y="1257506"/>
                      <a:pt x="256889" y="978698"/>
                      <a:pt x="329569" y="707451"/>
                    </a:cubicBezTo>
                    <a:cubicBezTo>
                      <a:pt x="402249" y="436205"/>
                      <a:pt x="681057" y="275235"/>
                      <a:pt x="952303" y="347916"/>
                    </a:cubicBezTo>
                    <a:close/>
                    <a:moveTo>
                      <a:pt x="971799" y="275155"/>
                    </a:moveTo>
                    <a:cubicBezTo>
                      <a:pt x="660368" y="191707"/>
                      <a:pt x="340256" y="376524"/>
                      <a:pt x="256808" y="687955"/>
                    </a:cubicBezTo>
                    <a:cubicBezTo>
                      <a:pt x="173361" y="999387"/>
                      <a:pt x="358178" y="1319499"/>
                      <a:pt x="669609" y="1402947"/>
                    </a:cubicBezTo>
                    <a:cubicBezTo>
                      <a:pt x="981040" y="1486395"/>
                      <a:pt x="1301152" y="1301577"/>
                      <a:pt x="1384600" y="990146"/>
                    </a:cubicBezTo>
                    <a:cubicBezTo>
                      <a:pt x="1468047" y="678715"/>
                      <a:pt x="1283230" y="358603"/>
                      <a:pt x="971799" y="275155"/>
                    </a:cubicBezTo>
                    <a:close/>
                    <a:moveTo>
                      <a:pt x="1652142" y="394531"/>
                    </a:moveTo>
                    <a:lnTo>
                      <a:pt x="1649662" y="403784"/>
                    </a:lnTo>
                    <a:lnTo>
                      <a:pt x="1647140" y="399895"/>
                    </a:lnTo>
                    <a:close/>
                    <a:moveTo>
                      <a:pt x="1158157" y="65026"/>
                    </a:moveTo>
                    <a:lnTo>
                      <a:pt x="1154679" y="271718"/>
                    </a:lnTo>
                    <a:lnTo>
                      <a:pt x="1148331" y="270017"/>
                    </a:lnTo>
                    <a:cubicBezTo>
                      <a:pt x="1200055" y="299127"/>
                      <a:pt x="1246804" y="334821"/>
                      <a:pt x="1286346" y="377149"/>
                    </a:cubicBezTo>
                    <a:lnTo>
                      <a:pt x="1470353" y="331395"/>
                    </a:lnTo>
                    <a:lnTo>
                      <a:pt x="1588305" y="553229"/>
                    </a:lnTo>
                    <a:lnTo>
                      <a:pt x="1457194" y="671432"/>
                    </a:lnTo>
                    <a:cubicBezTo>
                      <a:pt x="1473630" y="731297"/>
                      <a:pt x="1481376" y="793983"/>
                      <a:pt x="1478595" y="857704"/>
                    </a:cubicBezTo>
                    <a:lnTo>
                      <a:pt x="1642362" y="948616"/>
                    </a:lnTo>
                    <a:lnTo>
                      <a:pt x="1577335" y="1191298"/>
                    </a:lnTo>
                    <a:lnTo>
                      <a:pt x="1378614" y="1187955"/>
                    </a:lnTo>
                    <a:cubicBezTo>
                      <a:pt x="1353489" y="1229936"/>
                      <a:pt x="1323048" y="1267799"/>
                      <a:pt x="1288939" y="1301599"/>
                    </a:cubicBezTo>
                    <a:lnTo>
                      <a:pt x="1354201" y="1471932"/>
                    </a:lnTo>
                    <a:lnTo>
                      <a:pt x="1148396" y="1616039"/>
                    </a:lnTo>
                    <a:lnTo>
                      <a:pt x="992294" y="1480516"/>
                    </a:lnTo>
                    <a:lnTo>
                      <a:pt x="1011291" y="1467215"/>
                    </a:lnTo>
                    <a:cubicBezTo>
                      <a:pt x="951500" y="1486565"/>
                      <a:pt x="888271" y="1495869"/>
                      <a:pt x="823805" y="1495510"/>
                    </a:cubicBezTo>
                    <a:lnTo>
                      <a:pt x="729193" y="1665940"/>
                    </a:lnTo>
                    <a:lnTo>
                      <a:pt x="486511" y="1600914"/>
                    </a:lnTo>
                    <a:lnTo>
                      <a:pt x="489790" y="1406012"/>
                    </a:lnTo>
                    <a:cubicBezTo>
                      <a:pt x="438364" y="1376702"/>
                      <a:pt x="391917" y="1340859"/>
                      <a:pt x="352658" y="1298452"/>
                    </a:cubicBezTo>
                    <a:lnTo>
                      <a:pt x="355803" y="1305197"/>
                    </a:lnTo>
                    <a:lnTo>
                      <a:pt x="152856" y="1344512"/>
                    </a:lnTo>
                    <a:lnTo>
                      <a:pt x="46675" y="1116809"/>
                    </a:lnTo>
                    <a:lnTo>
                      <a:pt x="183929" y="1005520"/>
                    </a:lnTo>
                    <a:cubicBezTo>
                      <a:pt x="169279" y="951824"/>
                      <a:pt x="161626" y="895865"/>
                      <a:pt x="161615" y="838915"/>
                    </a:cubicBezTo>
                    <a:lnTo>
                      <a:pt x="0" y="749197"/>
                    </a:lnTo>
                    <a:lnTo>
                      <a:pt x="65026" y="506515"/>
                    </a:lnTo>
                    <a:lnTo>
                      <a:pt x="250227" y="509630"/>
                    </a:lnTo>
                    <a:cubicBezTo>
                      <a:pt x="275353" y="465291"/>
                      <a:pt x="305693" y="424864"/>
                      <a:pt x="340015" y="388679"/>
                    </a:cubicBezTo>
                    <a:lnTo>
                      <a:pt x="277984" y="197357"/>
                    </a:lnTo>
                    <a:lnTo>
                      <a:pt x="491050" y="64219"/>
                    </a:lnTo>
                    <a:lnTo>
                      <a:pt x="639843" y="207726"/>
                    </a:lnTo>
                    <a:lnTo>
                      <a:pt x="638348" y="208660"/>
                    </a:lnTo>
                    <a:cubicBezTo>
                      <a:pt x="696840" y="190256"/>
                      <a:pt x="758594" y="181748"/>
                      <a:pt x="821488" y="182440"/>
                    </a:cubicBezTo>
                    <a:lnTo>
                      <a:pt x="815140" y="180739"/>
                    </a:lnTo>
                    <a:lnTo>
                      <a:pt x="91547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05" name="Oval 21">
                <a:extLst>
                  <a:ext uri="{FF2B5EF4-FFF2-40B4-BE49-F238E27FC236}">
                    <a16:creationId xmlns:a16="http://schemas.microsoft.com/office/drawing/2014/main" id="{ED2EF8FF-04A8-428A-91D5-50D9C723AC9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152479" y="2464579"/>
                <a:ext cx="134128" cy="135249"/>
              </a:xfrm>
              <a:custGeom>
                <a:avLst/>
                <a:gdLst/>
                <a:ahLst/>
                <a:cxnLst/>
                <a:rect l="l" t="t" r="r" b="b"/>
                <a:pathLst>
                  <a:path w="1652142" h="1665940">
                    <a:moveTo>
                      <a:pt x="898689" y="548008"/>
                    </a:moveTo>
                    <a:cubicBezTo>
                      <a:pt x="737950" y="504938"/>
                      <a:pt x="572731" y="600328"/>
                      <a:pt x="529661" y="761066"/>
                    </a:cubicBezTo>
                    <a:cubicBezTo>
                      <a:pt x="486591" y="921805"/>
                      <a:pt x="581980" y="1087025"/>
                      <a:pt x="742719" y="1130094"/>
                    </a:cubicBezTo>
                    <a:cubicBezTo>
                      <a:pt x="903458" y="1173164"/>
                      <a:pt x="1068677" y="1077775"/>
                      <a:pt x="1111747" y="917036"/>
                    </a:cubicBezTo>
                    <a:cubicBezTo>
                      <a:pt x="1154817" y="756297"/>
                      <a:pt x="1059428" y="591077"/>
                      <a:pt x="898689" y="548008"/>
                    </a:cubicBezTo>
                    <a:close/>
                    <a:moveTo>
                      <a:pt x="952303" y="347916"/>
                    </a:moveTo>
                    <a:cubicBezTo>
                      <a:pt x="1223549" y="420596"/>
                      <a:pt x="1384519" y="699404"/>
                      <a:pt x="1311839" y="970650"/>
                    </a:cubicBezTo>
                    <a:cubicBezTo>
                      <a:pt x="1239159" y="1241896"/>
                      <a:pt x="960351" y="1402866"/>
                      <a:pt x="689105" y="1330186"/>
                    </a:cubicBezTo>
                    <a:cubicBezTo>
                      <a:pt x="417859" y="1257506"/>
                      <a:pt x="256889" y="978698"/>
                      <a:pt x="329569" y="707451"/>
                    </a:cubicBezTo>
                    <a:cubicBezTo>
                      <a:pt x="402249" y="436205"/>
                      <a:pt x="681057" y="275235"/>
                      <a:pt x="952303" y="347916"/>
                    </a:cubicBezTo>
                    <a:close/>
                    <a:moveTo>
                      <a:pt x="971799" y="275155"/>
                    </a:moveTo>
                    <a:cubicBezTo>
                      <a:pt x="660368" y="191707"/>
                      <a:pt x="340256" y="376524"/>
                      <a:pt x="256808" y="687955"/>
                    </a:cubicBezTo>
                    <a:cubicBezTo>
                      <a:pt x="173361" y="999387"/>
                      <a:pt x="358178" y="1319499"/>
                      <a:pt x="669609" y="1402947"/>
                    </a:cubicBezTo>
                    <a:cubicBezTo>
                      <a:pt x="981040" y="1486395"/>
                      <a:pt x="1301152" y="1301577"/>
                      <a:pt x="1384600" y="990146"/>
                    </a:cubicBezTo>
                    <a:cubicBezTo>
                      <a:pt x="1468047" y="678715"/>
                      <a:pt x="1283230" y="358603"/>
                      <a:pt x="971799" y="275155"/>
                    </a:cubicBezTo>
                    <a:close/>
                    <a:moveTo>
                      <a:pt x="1652142" y="394531"/>
                    </a:moveTo>
                    <a:lnTo>
                      <a:pt x="1649662" y="403784"/>
                    </a:lnTo>
                    <a:lnTo>
                      <a:pt x="1647140" y="399895"/>
                    </a:lnTo>
                    <a:close/>
                    <a:moveTo>
                      <a:pt x="1158157" y="65026"/>
                    </a:moveTo>
                    <a:lnTo>
                      <a:pt x="1154679" y="271718"/>
                    </a:lnTo>
                    <a:lnTo>
                      <a:pt x="1148331" y="270017"/>
                    </a:lnTo>
                    <a:cubicBezTo>
                      <a:pt x="1200055" y="299127"/>
                      <a:pt x="1246804" y="334821"/>
                      <a:pt x="1286346" y="377149"/>
                    </a:cubicBezTo>
                    <a:lnTo>
                      <a:pt x="1470353" y="331395"/>
                    </a:lnTo>
                    <a:lnTo>
                      <a:pt x="1588305" y="553229"/>
                    </a:lnTo>
                    <a:lnTo>
                      <a:pt x="1457194" y="671432"/>
                    </a:lnTo>
                    <a:cubicBezTo>
                      <a:pt x="1473630" y="731297"/>
                      <a:pt x="1481376" y="793983"/>
                      <a:pt x="1478595" y="857704"/>
                    </a:cubicBezTo>
                    <a:lnTo>
                      <a:pt x="1642362" y="948616"/>
                    </a:lnTo>
                    <a:lnTo>
                      <a:pt x="1577335" y="1191298"/>
                    </a:lnTo>
                    <a:lnTo>
                      <a:pt x="1378614" y="1187955"/>
                    </a:lnTo>
                    <a:cubicBezTo>
                      <a:pt x="1353489" y="1229936"/>
                      <a:pt x="1323048" y="1267799"/>
                      <a:pt x="1288939" y="1301599"/>
                    </a:cubicBezTo>
                    <a:lnTo>
                      <a:pt x="1354201" y="1471932"/>
                    </a:lnTo>
                    <a:lnTo>
                      <a:pt x="1148396" y="1616039"/>
                    </a:lnTo>
                    <a:lnTo>
                      <a:pt x="992294" y="1480516"/>
                    </a:lnTo>
                    <a:lnTo>
                      <a:pt x="1011291" y="1467215"/>
                    </a:lnTo>
                    <a:cubicBezTo>
                      <a:pt x="951500" y="1486565"/>
                      <a:pt x="888271" y="1495869"/>
                      <a:pt x="823805" y="1495510"/>
                    </a:cubicBezTo>
                    <a:lnTo>
                      <a:pt x="729193" y="1665940"/>
                    </a:lnTo>
                    <a:lnTo>
                      <a:pt x="486511" y="1600914"/>
                    </a:lnTo>
                    <a:lnTo>
                      <a:pt x="489790" y="1406012"/>
                    </a:lnTo>
                    <a:cubicBezTo>
                      <a:pt x="438364" y="1376702"/>
                      <a:pt x="391917" y="1340859"/>
                      <a:pt x="352658" y="1298452"/>
                    </a:cubicBezTo>
                    <a:lnTo>
                      <a:pt x="355803" y="1305197"/>
                    </a:lnTo>
                    <a:lnTo>
                      <a:pt x="152856" y="1344512"/>
                    </a:lnTo>
                    <a:lnTo>
                      <a:pt x="46675" y="1116809"/>
                    </a:lnTo>
                    <a:lnTo>
                      <a:pt x="183929" y="1005520"/>
                    </a:lnTo>
                    <a:cubicBezTo>
                      <a:pt x="169279" y="951824"/>
                      <a:pt x="161626" y="895865"/>
                      <a:pt x="161615" y="838915"/>
                    </a:cubicBezTo>
                    <a:lnTo>
                      <a:pt x="0" y="749197"/>
                    </a:lnTo>
                    <a:lnTo>
                      <a:pt x="65026" y="506515"/>
                    </a:lnTo>
                    <a:lnTo>
                      <a:pt x="250227" y="509630"/>
                    </a:lnTo>
                    <a:cubicBezTo>
                      <a:pt x="275353" y="465291"/>
                      <a:pt x="305693" y="424864"/>
                      <a:pt x="340015" y="388679"/>
                    </a:cubicBezTo>
                    <a:lnTo>
                      <a:pt x="277984" y="197357"/>
                    </a:lnTo>
                    <a:lnTo>
                      <a:pt x="491050" y="64219"/>
                    </a:lnTo>
                    <a:lnTo>
                      <a:pt x="639843" y="207726"/>
                    </a:lnTo>
                    <a:lnTo>
                      <a:pt x="638348" y="208660"/>
                    </a:lnTo>
                    <a:cubicBezTo>
                      <a:pt x="696840" y="190256"/>
                      <a:pt x="758594" y="181748"/>
                      <a:pt x="821488" y="182440"/>
                    </a:cubicBezTo>
                    <a:lnTo>
                      <a:pt x="815140" y="180739"/>
                    </a:lnTo>
                    <a:lnTo>
                      <a:pt x="91547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06" name="Oval 21">
                <a:extLst>
                  <a:ext uri="{FF2B5EF4-FFF2-40B4-BE49-F238E27FC236}">
                    <a16:creationId xmlns:a16="http://schemas.microsoft.com/office/drawing/2014/main" id="{407100CA-71BA-4C39-80C7-7C2C490510A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580435" y="2877367"/>
                <a:ext cx="98975" cy="99802"/>
              </a:xfrm>
              <a:custGeom>
                <a:avLst/>
                <a:gdLst/>
                <a:ahLst/>
                <a:cxnLst/>
                <a:rect l="l" t="t" r="r" b="b"/>
                <a:pathLst>
                  <a:path w="1652142" h="1665940">
                    <a:moveTo>
                      <a:pt x="898689" y="548008"/>
                    </a:moveTo>
                    <a:cubicBezTo>
                      <a:pt x="737950" y="504938"/>
                      <a:pt x="572731" y="600328"/>
                      <a:pt x="529661" y="761066"/>
                    </a:cubicBezTo>
                    <a:cubicBezTo>
                      <a:pt x="486591" y="921805"/>
                      <a:pt x="581980" y="1087025"/>
                      <a:pt x="742719" y="1130094"/>
                    </a:cubicBezTo>
                    <a:cubicBezTo>
                      <a:pt x="903458" y="1173164"/>
                      <a:pt x="1068677" y="1077775"/>
                      <a:pt x="1111747" y="917036"/>
                    </a:cubicBezTo>
                    <a:cubicBezTo>
                      <a:pt x="1154817" y="756297"/>
                      <a:pt x="1059428" y="591077"/>
                      <a:pt x="898689" y="548008"/>
                    </a:cubicBezTo>
                    <a:close/>
                    <a:moveTo>
                      <a:pt x="952303" y="347916"/>
                    </a:moveTo>
                    <a:cubicBezTo>
                      <a:pt x="1223549" y="420596"/>
                      <a:pt x="1384519" y="699404"/>
                      <a:pt x="1311839" y="970650"/>
                    </a:cubicBezTo>
                    <a:cubicBezTo>
                      <a:pt x="1239159" y="1241896"/>
                      <a:pt x="960351" y="1402866"/>
                      <a:pt x="689105" y="1330186"/>
                    </a:cubicBezTo>
                    <a:cubicBezTo>
                      <a:pt x="417859" y="1257506"/>
                      <a:pt x="256889" y="978698"/>
                      <a:pt x="329569" y="707451"/>
                    </a:cubicBezTo>
                    <a:cubicBezTo>
                      <a:pt x="402249" y="436205"/>
                      <a:pt x="681057" y="275235"/>
                      <a:pt x="952303" y="347916"/>
                    </a:cubicBezTo>
                    <a:close/>
                    <a:moveTo>
                      <a:pt x="971799" y="275155"/>
                    </a:moveTo>
                    <a:cubicBezTo>
                      <a:pt x="660368" y="191707"/>
                      <a:pt x="340256" y="376524"/>
                      <a:pt x="256808" y="687955"/>
                    </a:cubicBezTo>
                    <a:cubicBezTo>
                      <a:pt x="173361" y="999387"/>
                      <a:pt x="358178" y="1319499"/>
                      <a:pt x="669609" y="1402947"/>
                    </a:cubicBezTo>
                    <a:cubicBezTo>
                      <a:pt x="981040" y="1486395"/>
                      <a:pt x="1301152" y="1301577"/>
                      <a:pt x="1384600" y="990146"/>
                    </a:cubicBezTo>
                    <a:cubicBezTo>
                      <a:pt x="1468047" y="678715"/>
                      <a:pt x="1283230" y="358603"/>
                      <a:pt x="971799" y="275155"/>
                    </a:cubicBezTo>
                    <a:close/>
                    <a:moveTo>
                      <a:pt x="1652142" y="394531"/>
                    </a:moveTo>
                    <a:lnTo>
                      <a:pt x="1649662" y="403784"/>
                    </a:lnTo>
                    <a:lnTo>
                      <a:pt x="1647140" y="399895"/>
                    </a:lnTo>
                    <a:close/>
                    <a:moveTo>
                      <a:pt x="1158157" y="65026"/>
                    </a:moveTo>
                    <a:lnTo>
                      <a:pt x="1154679" y="271718"/>
                    </a:lnTo>
                    <a:lnTo>
                      <a:pt x="1148331" y="270017"/>
                    </a:lnTo>
                    <a:cubicBezTo>
                      <a:pt x="1200055" y="299127"/>
                      <a:pt x="1246804" y="334821"/>
                      <a:pt x="1286346" y="377149"/>
                    </a:cubicBezTo>
                    <a:lnTo>
                      <a:pt x="1470353" y="331395"/>
                    </a:lnTo>
                    <a:lnTo>
                      <a:pt x="1588305" y="553229"/>
                    </a:lnTo>
                    <a:lnTo>
                      <a:pt x="1457194" y="671432"/>
                    </a:lnTo>
                    <a:cubicBezTo>
                      <a:pt x="1473630" y="731297"/>
                      <a:pt x="1481376" y="793983"/>
                      <a:pt x="1478595" y="857704"/>
                    </a:cubicBezTo>
                    <a:lnTo>
                      <a:pt x="1642362" y="948616"/>
                    </a:lnTo>
                    <a:lnTo>
                      <a:pt x="1577335" y="1191298"/>
                    </a:lnTo>
                    <a:lnTo>
                      <a:pt x="1378614" y="1187955"/>
                    </a:lnTo>
                    <a:cubicBezTo>
                      <a:pt x="1353489" y="1229936"/>
                      <a:pt x="1323048" y="1267799"/>
                      <a:pt x="1288939" y="1301599"/>
                    </a:cubicBezTo>
                    <a:lnTo>
                      <a:pt x="1354201" y="1471932"/>
                    </a:lnTo>
                    <a:lnTo>
                      <a:pt x="1148396" y="1616039"/>
                    </a:lnTo>
                    <a:lnTo>
                      <a:pt x="992294" y="1480516"/>
                    </a:lnTo>
                    <a:lnTo>
                      <a:pt x="1011291" y="1467215"/>
                    </a:lnTo>
                    <a:cubicBezTo>
                      <a:pt x="951500" y="1486565"/>
                      <a:pt x="888271" y="1495869"/>
                      <a:pt x="823805" y="1495510"/>
                    </a:cubicBezTo>
                    <a:lnTo>
                      <a:pt x="729193" y="1665940"/>
                    </a:lnTo>
                    <a:lnTo>
                      <a:pt x="486511" y="1600914"/>
                    </a:lnTo>
                    <a:lnTo>
                      <a:pt x="489790" y="1406012"/>
                    </a:lnTo>
                    <a:cubicBezTo>
                      <a:pt x="438364" y="1376702"/>
                      <a:pt x="391917" y="1340859"/>
                      <a:pt x="352658" y="1298452"/>
                    </a:cubicBezTo>
                    <a:lnTo>
                      <a:pt x="355803" y="1305197"/>
                    </a:lnTo>
                    <a:lnTo>
                      <a:pt x="152856" y="1344512"/>
                    </a:lnTo>
                    <a:lnTo>
                      <a:pt x="46675" y="1116809"/>
                    </a:lnTo>
                    <a:lnTo>
                      <a:pt x="183929" y="1005520"/>
                    </a:lnTo>
                    <a:cubicBezTo>
                      <a:pt x="169279" y="951824"/>
                      <a:pt x="161626" y="895865"/>
                      <a:pt x="161615" y="838915"/>
                    </a:cubicBezTo>
                    <a:lnTo>
                      <a:pt x="0" y="749197"/>
                    </a:lnTo>
                    <a:lnTo>
                      <a:pt x="65026" y="506515"/>
                    </a:lnTo>
                    <a:lnTo>
                      <a:pt x="250227" y="509630"/>
                    </a:lnTo>
                    <a:cubicBezTo>
                      <a:pt x="275353" y="465291"/>
                      <a:pt x="305693" y="424864"/>
                      <a:pt x="340015" y="388679"/>
                    </a:cubicBezTo>
                    <a:lnTo>
                      <a:pt x="277984" y="197357"/>
                    </a:lnTo>
                    <a:lnTo>
                      <a:pt x="491050" y="64219"/>
                    </a:lnTo>
                    <a:lnTo>
                      <a:pt x="639843" y="207726"/>
                    </a:lnTo>
                    <a:lnTo>
                      <a:pt x="638348" y="208660"/>
                    </a:lnTo>
                    <a:cubicBezTo>
                      <a:pt x="696840" y="190256"/>
                      <a:pt x="758594" y="181748"/>
                      <a:pt x="821488" y="182440"/>
                    </a:cubicBezTo>
                    <a:lnTo>
                      <a:pt x="815140" y="180739"/>
                    </a:lnTo>
                    <a:lnTo>
                      <a:pt x="91547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07" name="Oval 21">
                <a:extLst>
                  <a:ext uri="{FF2B5EF4-FFF2-40B4-BE49-F238E27FC236}">
                    <a16:creationId xmlns:a16="http://schemas.microsoft.com/office/drawing/2014/main" id="{E7BCAE44-BF8D-4CD0-9331-08DB1BD9874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000241" y="3039370"/>
                <a:ext cx="98975" cy="99802"/>
              </a:xfrm>
              <a:custGeom>
                <a:avLst/>
                <a:gdLst/>
                <a:ahLst/>
                <a:cxnLst/>
                <a:rect l="l" t="t" r="r" b="b"/>
                <a:pathLst>
                  <a:path w="1652142" h="1665940">
                    <a:moveTo>
                      <a:pt x="898689" y="548008"/>
                    </a:moveTo>
                    <a:cubicBezTo>
                      <a:pt x="737950" y="504938"/>
                      <a:pt x="572731" y="600328"/>
                      <a:pt x="529661" y="761066"/>
                    </a:cubicBezTo>
                    <a:cubicBezTo>
                      <a:pt x="486591" y="921805"/>
                      <a:pt x="581980" y="1087025"/>
                      <a:pt x="742719" y="1130094"/>
                    </a:cubicBezTo>
                    <a:cubicBezTo>
                      <a:pt x="903458" y="1173164"/>
                      <a:pt x="1068677" y="1077775"/>
                      <a:pt x="1111747" y="917036"/>
                    </a:cubicBezTo>
                    <a:cubicBezTo>
                      <a:pt x="1154817" y="756297"/>
                      <a:pt x="1059428" y="591077"/>
                      <a:pt x="898689" y="548008"/>
                    </a:cubicBezTo>
                    <a:close/>
                    <a:moveTo>
                      <a:pt x="952303" y="347916"/>
                    </a:moveTo>
                    <a:cubicBezTo>
                      <a:pt x="1223549" y="420596"/>
                      <a:pt x="1384519" y="699404"/>
                      <a:pt x="1311839" y="970650"/>
                    </a:cubicBezTo>
                    <a:cubicBezTo>
                      <a:pt x="1239159" y="1241896"/>
                      <a:pt x="960351" y="1402866"/>
                      <a:pt x="689105" y="1330186"/>
                    </a:cubicBezTo>
                    <a:cubicBezTo>
                      <a:pt x="417859" y="1257506"/>
                      <a:pt x="256889" y="978698"/>
                      <a:pt x="329569" y="707451"/>
                    </a:cubicBezTo>
                    <a:cubicBezTo>
                      <a:pt x="402249" y="436205"/>
                      <a:pt x="681057" y="275235"/>
                      <a:pt x="952303" y="347916"/>
                    </a:cubicBezTo>
                    <a:close/>
                    <a:moveTo>
                      <a:pt x="971799" y="275155"/>
                    </a:moveTo>
                    <a:cubicBezTo>
                      <a:pt x="660368" y="191707"/>
                      <a:pt x="340256" y="376524"/>
                      <a:pt x="256808" y="687955"/>
                    </a:cubicBezTo>
                    <a:cubicBezTo>
                      <a:pt x="173361" y="999387"/>
                      <a:pt x="358178" y="1319499"/>
                      <a:pt x="669609" y="1402947"/>
                    </a:cubicBezTo>
                    <a:cubicBezTo>
                      <a:pt x="981040" y="1486395"/>
                      <a:pt x="1301152" y="1301577"/>
                      <a:pt x="1384600" y="990146"/>
                    </a:cubicBezTo>
                    <a:cubicBezTo>
                      <a:pt x="1468047" y="678715"/>
                      <a:pt x="1283230" y="358603"/>
                      <a:pt x="971799" y="275155"/>
                    </a:cubicBezTo>
                    <a:close/>
                    <a:moveTo>
                      <a:pt x="1652142" y="394531"/>
                    </a:moveTo>
                    <a:lnTo>
                      <a:pt x="1649662" y="403784"/>
                    </a:lnTo>
                    <a:lnTo>
                      <a:pt x="1647140" y="399895"/>
                    </a:lnTo>
                    <a:close/>
                    <a:moveTo>
                      <a:pt x="1158157" y="65026"/>
                    </a:moveTo>
                    <a:lnTo>
                      <a:pt x="1154679" y="271718"/>
                    </a:lnTo>
                    <a:lnTo>
                      <a:pt x="1148331" y="270017"/>
                    </a:lnTo>
                    <a:cubicBezTo>
                      <a:pt x="1200055" y="299127"/>
                      <a:pt x="1246804" y="334821"/>
                      <a:pt x="1286346" y="377149"/>
                    </a:cubicBezTo>
                    <a:lnTo>
                      <a:pt x="1470353" y="331395"/>
                    </a:lnTo>
                    <a:lnTo>
                      <a:pt x="1588305" y="553229"/>
                    </a:lnTo>
                    <a:lnTo>
                      <a:pt x="1457194" y="671432"/>
                    </a:lnTo>
                    <a:cubicBezTo>
                      <a:pt x="1473630" y="731297"/>
                      <a:pt x="1481376" y="793983"/>
                      <a:pt x="1478595" y="857704"/>
                    </a:cubicBezTo>
                    <a:lnTo>
                      <a:pt x="1642362" y="948616"/>
                    </a:lnTo>
                    <a:lnTo>
                      <a:pt x="1577335" y="1191298"/>
                    </a:lnTo>
                    <a:lnTo>
                      <a:pt x="1378614" y="1187955"/>
                    </a:lnTo>
                    <a:cubicBezTo>
                      <a:pt x="1353489" y="1229936"/>
                      <a:pt x="1323048" y="1267799"/>
                      <a:pt x="1288939" y="1301599"/>
                    </a:cubicBezTo>
                    <a:lnTo>
                      <a:pt x="1354201" y="1471932"/>
                    </a:lnTo>
                    <a:lnTo>
                      <a:pt x="1148396" y="1616039"/>
                    </a:lnTo>
                    <a:lnTo>
                      <a:pt x="992294" y="1480516"/>
                    </a:lnTo>
                    <a:lnTo>
                      <a:pt x="1011291" y="1467215"/>
                    </a:lnTo>
                    <a:cubicBezTo>
                      <a:pt x="951500" y="1486565"/>
                      <a:pt x="888271" y="1495869"/>
                      <a:pt x="823805" y="1495510"/>
                    </a:cubicBezTo>
                    <a:lnTo>
                      <a:pt x="729193" y="1665940"/>
                    </a:lnTo>
                    <a:lnTo>
                      <a:pt x="486511" y="1600914"/>
                    </a:lnTo>
                    <a:lnTo>
                      <a:pt x="489790" y="1406012"/>
                    </a:lnTo>
                    <a:cubicBezTo>
                      <a:pt x="438364" y="1376702"/>
                      <a:pt x="391917" y="1340859"/>
                      <a:pt x="352658" y="1298452"/>
                    </a:cubicBezTo>
                    <a:lnTo>
                      <a:pt x="355803" y="1305197"/>
                    </a:lnTo>
                    <a:lnTo>
                      <a:pt x="152856" y="1344512"/>
                    </a:lnTo>
                    <a:lnTo>
                      <a:pt x="46675" y="1116809"/>
                    </a:lnTo>
                    <a:lnTo>
                      <a:pt x="183929" y="1005520"/>
                    </a:lnTo>
                    <a:cubicBezTo>
                      <a:pt x="169279" y="951824"/>
                      <a:pt x="161626" y="895865"/>
                      <a:pt x="161615" y="838915"/>
                    </a:cubicBezTo>
                    <a:lnTo>
                      <a:pt x="0" y="749197"/>
                    </a:lnTo>
                    <a:lnTo>
                      <a:pt x="65026" y="506515"/>
                    </a:lnTo>
                    <a:lnTo>
                      <a:pt x="250227" y="509630"/>
                    </a:lnTo>
                    <a:cubicBezTo>
                      <a:pt x="275353" y="465291"/>
                      <a:pt x="305693" y="424864"/>
                      <a:pt x="340015" y="388679"/>
                    </a:cubicBezTo>
                    <a:lnTo>
                      <a:pt x="277984" y="197357"/>
                    </a:lnTo>
                    <a:lnTo>
                      <a:pt x="491050" y="64219"/>
                    </a:lnTo>
                    <a:lnTo>
                      <a:pt x="639843" y="207726"/>
                    </a:lnTo>
                    <a:lnTo>
                      <a:pt x="638348" y="208660"/>
                    </a:lnTo>
                    <a:cubicBezTo>
                      <a:pt x="696840" y="190256"/>
                      <a:pt x="758594" y="181748"/>
                      <a:pt x="821488" y="182440"/>
                    </a:cubicBezTo>
                    <a:lnTo>
                      <a:pt x="815140" y="180739"/>
                    </a:lnTo>
                    <a:lnTo>
                      <a:pt x="91547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08" name="Oval 21">
                <a:extLst>
                  <a:ext uri="{FF2B5EF4-FFF2-40B4-BE49-F238E27FC236}">
                    <a16:creationId xmlns:a16="http://schemas.microsoft.com/office/drawing/2014/main" id="{FC03ABEB-7514-4138-A972-1FCA0FAFF9A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961493" y="3484382"/>
                <a:ext cx="98975" cy="99802"/>
              </a:xfrm>
              <a:custGeom>
                <a:avLst/>
                <a:gdLst/>
                <a:ahLst/>
                <a:cxnLst/>
                <a:rect l="l" t="t" r="r" b="b"/>
                <a:pathLst>
                  <a:path w="1652142" h="1665940">
                    <a:moveTo>
                      <a:pt x="898689" y="548008"/>
                    </a:moveTo>
                    <a:cubicBezTo>
                      <a:pt x="737950" y="504938"/>
                      <a:pt x="572731" y="600328"/>
                      <a:pt x="529661" y="761066"/>
                    </a:cubicBezTo>
                    <a:cubicBezTo>
                      <a:pt x="486591" y="921805"/>
                      <a:pt x="581980" y="1087025"/>
                      <a:pt x="742719" y="1130094"/>
                    </a:cubicBezTo>
                    <a:cubicBezTo>
                      <a:pt x="903458" y="1173164"/>
                      <a:pt x="1068677" y="1077775"/>
                      <a:pt x="1111747" y="917036"/>
                    </a:cubicBezTo>
                    <a:cubicBezTo>
                      <a:pt x="1154817" y="756297"/>
                      <a:pt x="1059428" y="591077"/>
                      <a:pt x="898689" y="548008"/>
                    </a:cubicBezTo>
                    <a:close/>
                    <a:moveTo>
                      <a:pt x="952303" y="347916"/>
                    </a:moveTo>
                    <a:cubicBezTo>
                      <a:pt x="1223549" y="420596"/>
                      <a:pt x="1384519" y="699404"/>
                      <a:pt x="1311839" y="970650"/>
                    </a:cubicBezTo>
                    <a:cubicBezTo>
                      <a:pt x="1239159" y="1241896"/>
                      <a:pt x="960351" y="1402866"/>
                      <a:pt x="689105" y="1330186"/>
                    </a:cubicBezTo>
                    <a:cubicBezTo>
                      <a:pt x="417859" y="1257506"/>
                      <a:pt x="256889" y="978698"/>
                      <a:pt x="329569" y="707451"/>
                    </a:cubicBezTo>
                    <a:cubicBezTo>
                      <a:pt x="402249" y="436205"/>
                      <a:pt x="681057" y="275235"/>
                      <a:pt x="952303" y="347916"/>
                    </a:cubicBezTo>
                    <a:close/>
                    <a:moveTo>
                      <a:pt x="971799" y="275155"/>
                    </a:moveTo>
                    <a:cubicBezTo>
                      <a:pt x="660368" y="191707"/>
                      <a:pt x="340256" y="376524"/>
                      <a:pt x="256808" y="687955"/>
                    </a:cubicBezTo>
                    <a:cubicBezTo>
                      <a:pt x="173361" y="999387"/>
                      <a:pt x="358178" y="1319499"/>
                      <a:pt x="669609" y="1402947"/>
                    </a:cubicBezTo>
                    <a:cubicBezTo>
                      <a:pt x="981040" y="1486395"/>
                      <a:pt x="1301152" y="1301577"/>
                      <a:pt x="1384600" y="990146"/>
                    </a:cubicBezTo>
                    <a:cubicBezTo>
                      <a:pt x="1468047" y="678715"/>
                      <a:pt x="1283230" y="358603"/>
                      <a:pt x="971799" y="275155"/>
                    </a:cubicBezTo>
                    <a:close/>
                    <a:moveTo>
                      <a:pt x="1652142" y="394531"/>
                    </a:moveTo>
                    <a:lnTo>
                      <a:pt x="1649662" y="403784"/>
                    </a:lnTo>
                    <a:lnTo>
                      <a:pt x="1647140" y="399895"/>
                    </a:lnTo>
                    <a:close/>
                    <a:moveTo>
                      <a:pt x="1158157" y="65026"/>
                    </a:moveTo>
                    <a:lnTo>
                      <a:pt x="1154679" y="271718"/>
                    </a:lnTo>
                    <a:lnTo>
                      <a:pt x="1148331" y="270017"/>
                    </a:lnTo>
                    <a:cubicBezTo>
                      <a:pt x="1200055" y="299127"/>
                      <a:pt x="1246804" y="334821"/>
                      <a:pt x="1286346" y="377149"/>
                    </a:cubicBezTo>
                    <a:lnTo>
                      <a:pt x="1470353" y="331395"/>
                    </a:lnTo>
                    <a:lnTo>
                      <a:pt x="1588305" y="553229"/>
                    </a:lnTo>
                    <a:lnTo>
                      <a:pt x="1457194" y="671432"/>
                    </a:lnTo>
                    <a:cubicBezTo>
                      <a:pt x="1473630" y="731297"/>
                      <a:pt x="1481376" y="793983"/>
                      <a:pt x="1478595" y="857704"/>
                    </a:cubicBezTo>
                    <a:lnTo>
                      <a:pt x="1642362" y="948616"/>
                    </a:lnTo>
                    <a:lnTo>
                      <a:pt x="1577335" y="1191298"/>
                    </a:lnTo>
                    <a:lnTo>
                      <a:pt x="1378614" y="1187955"/>
                    </a:lnTo>
                    <a:cubicBezTo>
                      <a:pt x="1353489" y="1229936"/>
                      <a:pt x="1323048" y="1267799"/>
                      <a:pt x="1288939" y="1301599"/>
                    </a:cubicBezTo>
                    <a:lnTo>
                      <a:pt x="1354201" y="1471932"/>
                    </a:lnTo>
                    <a:lnTo>
                      <a:pt x="1148396" y="1616039"/>
                    </a:lnTo>
                    <a:lnTo>
                      <a:pt x="992294" y="1480516"/>
                    </a:lnTo>
                    <a:lnTo>
                      <a:pt x="1011291" y="1467215"/>
                    </a:lnTo>
                    <a:cubicBezTo>
                      <a:pt x="951500" y="1486565"/>
                      <a:pt x="888271" y="1495869"/>
                      <a:pt x="823805" y="1495510"/>
                    </a:cubicBezTo>
                    <a:lnTo>
                      <a:pt x="729193" y="1665940"/>
                    </a:lnTo>
                    <a:lnTo>
                      <a:pt x="486511" y="1600914"/>
                    </a:lnTo>
                    <a:lnTo>
                      <a:pt x="489790" y="1406012"/>
                    </a:lnTo>
                    <a:cubicBezTo>
                      <a:pt x="438364" y="1376702"/>
                      <a:pt x="391917" y="1340859"/>
                      <a:pt x="352658" y="1298452"/>
                    </a:cubicBezTo>
                    <a:lnTo>
                      <a:pt x="355803" y="1305197"/>
                    </a:lnTo>
                    <a:lnTo>
                      <a:pt x="152856" y="1344512"/>
                    </a:lnTo>
                    <a:lnTo>
                      <a:pt x="46675" y="1116809"/>
                    </a:lnTo>
                    <a:lnTo>
                      <a:pt x="183929" y="1005520"/>
                    </a:lnTo>
                    <a:cubicBezTo>
                      <a:pt x="169279" y="951824"/>
                      <a:pt x="161626" y="895865"/>
                      <a:pt x="161615" y="838915"/>
                    </a:cubicBezTo>
                    <a:lnTo>
                      <a:pt x="0" y="749197"/>
                    </a:lnTo>
                    <a:lnTo>
                      <a:pt x="65026" y="506515"/>
                    </a:lnTo>
                    <a:lnTo>
                      <a:pt x="250227" y="509630"/>
                    </a:lnTo>
                    <a:cubicBezTo>
                      <a:pt x="275353" y="465291"/>
                      <a:pt x="305693" y="424864"/>
                      <a:pt x="340015" y="388679"/>
                    </a:cubicBezTo>
                    <a:lnTo>
                      <a:pt x="277984" y="197357"/>
                    </a:lnTo>
                    <a:lnTo>
                      <a:pt x="491050" y="64219"/>
                    </a:lnTo>
                    <a:lnTo>
                      <a:pt x="639843" y="207726"/>
                    </a:lnTo>
                    <a:lnTo>
                      <a:pt x="638348" y="208660"/>
                    </a:lnTo>
                    <a:cubicBezTo>
                      <a:pt x="696840" y="190256"/>
                      <a:pt x="758594" y="181748"/>
                      <a:pt x="821488" y="182440"/>
                    </a:cubicBezTo>
                    <a:lnTo>
                      <a:pt x="815140" y="180739"/>
                    </a:lnTo>
                    <a:lnTo>
                      <a:pt x="91547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09" name="Oval 21">
                <a:extLst>
                  <a:ext uri="{FF2B5EF4-FFF2-40B4-BE49-F238E27FC236}">
                    <a16:creationId xmlns:a16="http://schemas.microsoft.com/office/drawing/2014/main" id="{247B9D1C-70C3-4E3D-9A01-62B445801FA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529662" y="3003550"/>
                <a:ext cx="98975" cy="99802"/>
              </a:xfrm>
              <a:custGeom>
                <a:avLst/>
                <a:gdLst/>
                <a:ahLst/>
                <a:cxnLst/>
                <a:rect l="l" t="t" r="r" b="b"/>
                <a:pathLst>
                  <a:path w="1652142" h="1665940">
                    <a:moveTo>
                      <a:pt x="898689" y="548008"/>
                    </a:moveTo>
                    <a:cubicBezTo>
                      <a:pt x="737950" y="504938"/>
                      <a:pt x="572731" y="600328"/>
                      <a:pt x="529661" y="761066"/>
                    </a:cubicBezTo>
                    <a:cubicBezTo>
                      <a:pt x="486591" y="921805"/>
                      <a:pt x="581980" y="1087025"/>
                      <a:pt x="742719" y="1130094"/>
                    </a:cubicBezTo>
                    <a:cubicBezTo>
                      <a:pt x="903458" y="1173164"/>
                      <a:pt x="1068677" y="1077775"/>
                      <a:pt x="1111747" y="917036"/>
                    </a:cubicBezTo>
                    <a:cubicBezTo>
                      <a:pt x="1154817" y="756297"/>
                      <a:pt x="1059428" y="591077"/>
                      <a:pt x="898689" y="548008"/>
                    </a:cubicBezTo>
                    <a:close/>
                    <a:moveTo>
                      <a:pt x="952303" y="347916"/>
                    </a:moveTo>
                    <a:cubicBezTo>
                      <a:pt x="1223549" y="420596"/>
                      <a:pt x="1384519" y="699404"/>
                      <a:pt x="1311839" y="970650"/>
                    </a:cubicBezTo>
                    <a:cubicBezTo>
                      <a:pt x="1239159" y="1241896"/>
                      <a:pt x="960351" y="1402866"/>
                      <a:pt x="689105" y="1330186"/>
                    </a:cubicBezTo>
                    <a:cubicBezTo>
                      <a:pt x="417859" y="1257506"/>
                      <a:pt x="256889" y="978698"/>
                      <a:pt x="329569" y="707451"/>
                    </a:cubicBezTo>
                    <a:cubicBezTo>
                      <a:pt x="402249" y="436205"/>
                      <a:pt x="681057" y="275235"/>
                      <a:pt x="952303" y="347916"/>
                    </a:cubicBezTo>
                    <a:close/>
                    <a:moveTo>
                      <a:pt x="971799" y="275155"/>
                    </a:moveTo>
                    <a:cubicBezTo>
                      <a:pt x="660368" y="191707"/>
                      <a:pt x="340256" y="376524"/>
                      <a:pt x="256808" y="687955"/>
                    </a:cubicBezTo>
                    <a:cubicBezTo>
                      <a:pt x="173361" y="999387"/>
                      <a:pt x="358178" y="1319499"/>
                      <a:pt x="669609" y="1402947"/>
                    </a:cubicBezTo>
                    <a:cubicBezTo>
                      <a:pt x="981040" y="1486395"/>
                      <a:pt x="1301152" y="1301577"/>
                      <a:pt x="1384600" y="990146"/>
                    </a:cubicBezTo>
                    <a:cubicBezTo>
                      <a:pt x="1468047" y="678715"/>
                      <a:pt x="1283230" y="358603"/>
                      <a:pt x="971799" y="275155"/>
                    </a:cubicBezTo>
                    <a:close/>
                    <a:moveTo>
                      <a:pt x="1652142" y="394531"/>
                    </a:moveTo>
                    <a:lnTo>
                      <a:pt x="1649662" y="403784"/>
                    </a:lnTo>
                    <a:lnTo>
                      <a:pt x="1647140" y="399895"/>
                    </a:lnTo>
                    <a:close/>
                    <a:moveTo>
                      <a:pt x="1158157" y="65026"/>
                    </a:moveTo>
                    <a:lnTo>
                      <a:pt x="1154679" y="271718"/>
                    </a:lnTo>
                    <a:lnTo>
                      <a:pt x="1148331" y="270017"/>
                    </a:lnTo>
                    <a:cubicBezTo>
                      <a:pt x="1200055" y="299127"/>
                      <a:pt x="1246804" y="334821"/>
                      <a:pt x="1286346" y="377149"/>
                    </a:cubicBezTo>
                    <a:lnTo>
                      <a:pt x="1470353" y="331395"/>
                    </a:lnTo>
                    <a:lnTo>
                      <a:pt x="1588305" y="553229"/>
                    </a:lnTo>
                    <a:lnTo>
                      <a:pt x="1457194" y="671432"/>
                    </a:lnTo>
                    <a:cubicBezTo>
                      <a:pt x="1473630" y="731297"/>
                      <a:pt x="1481376" y="793983"/>
                      <a:pt x="1478595" y="857704"/>
                    </a:cubicBezTo>
                    <a:lnTo>
                      <a:pt x="1642362" y="948616"/>
                    </a:lnTo>
                    <a:lnTo>
                      <a:pt x="1577335" y="1191298"/>
                    </a:lnTo>
                    <a:lnTo>
                      <a:pt x="1378614" y="1187955"/>
                    </a:lnTo>
                    <a:cubicBezTo>
                      <a:pt x="1353489" y="1229936"/>
                      <a:pt x="1323048" y="1267799"/>
                      <a:pt x="1288939" y="1301599"/>
                    </a:cubicBezTo>
                    <a:lnTo>
                      <a:pt x="1354201" y="1471932"/>
                    </a:lnTo>
                    <a:lnTo>
                      <a:pt x="1148396" y="1616039"/>
                    </a:lnTo>
                    <a:lnTo>
                      <a:pt x="992294" y="1480516"/>
                    </a:lnTo>
                    <a:lnTo>
                      <a:pt x="1011291" y="1467215"/>
                    </a:lnTo>
                    <a:cubicBezTo>
                      <a:pt x="951500" y="1486565"/>
                      <a:pt x="888271" y="1495869"/>
                      <a:pt x="823805" y="1495510"/>
                    </a:cubicBezTo>
                    <a:lnTo>
                      <a:pt x="729193" y="1665940"/>
                    </a:lnTo>
                    <a:lnTo>
                      <a:pt x="486511" y="1600914"/>
                    </a:lnTo>
                    <a:lnTo>
                      <a:pt x="489790" y="1406012"/>
                    </a:lnTo>
                    <a:cubicBezTo>
                      <a:pt x="438364" y="1376702"/>
                      <a:pt x="391917" y="1340859"/>
                      <a:pt x="352658" y="1298452"/>
                    </a:cubicBezTo>
                    <a:lnTo>
                      <a:pt x="355803" y="1305197"/>
                    </a:lnTo>
                    <a:lnTo>
                      <a:pt x="152856" y="1344512"/>
                    </a:lnTo>
                    <a:lnTo>
                      <a:pt x="46675" y="1116809"/>
                    </a:lnTo>
                    <a:lnTo>
                      <a:pt x="183929" y="1005520"/>
                    </a:lnTo>
                    <a:cubicBezTo>
                      <a:pt x="169279" y="951824"/>
                      <a:pt x="161626" y="895865"/>
                      <a:pt x="161615" y="838915"/>
                    </a:cubicBezTo>
                    <a:lnTo>
                      <a:pt x="0" y="749197"/>
                    </a:lnTo>
                    <a:lnTo>
                      <a:pt x="65026" y="506515"/>
                    </a:lnTo>
                    <a:lnTo>
                      <a:pt x="250227" y="509630"/>
                    </a:lnTo>
                    <a:cubicBezTo>
                      <a:pt x="275353" y="465291"/>
                      <a:pt x="305693" y="424864"/>
                      <a:pt x="340015" y="388679"/>
                    </a:cubicBezTo>
                    <a:lnTo>
                      <a:pt x="277984" y="197357"/>
                    </a:lnTo>
                    <a:lnTo>
                      <a:pt x="491050" y="64219"/>
                    </a:lnTo>
                    <a:lnTo>
                      <a:pt x="639843" y="207726"/>
                    </a:lnTo>
                    <a:lnTo>
                      <a:pt x="638348" y="208660"/>
                    </a:lnTo>
                    <a:cubicBezTo>
                      <a:pt x="696840" y="190256"/>
                      <a:pt x="758594" y="181748"/>
                      <a:pt x="821488" y="182440"/>
                    </a:cubicBezTo>
                    <a:lnTo>
                      <a:pt x="815140" y="180739"/>
                    </a:lnTo>
                    <a:lnTo>
                      <a:pt x="91547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10" name="Oval 21">
                <a:extLst>
                  <a:ext uri="{FF2B5EF4-FFF2-40B4-BE49-F238E27FC236}">
                    <a16:creationId xmlns:a16="http://schemas.microsoft.com/office/drawing/2014/main" id="{AADC60D1-5543-4225-B2E9-280EB0F308B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648031" y="3057800"/>
                <a:ext cx="134128" cy="135249"/>
              </a:xfrm>
              <a:custGeom>
                <a:avLst/>
                <a:gdLst/>
                <a:ahLst/>
                <a:cxnLst/>
                <a:rect l="l" t="t" r="r" b="b"/>
                <a:pathLst>
                  <a:path w="1652142" h="1665940">
                    <a:moveTo>
                      <a:pt x="898689" y="548008"/>
                    </a:moveTo>
                    <a:cubicBezTo>
                      <a:pt x="737950" y="504938"/>
                      <a:pt x="572731" y="600328"/>
                      <a:pt x="529661" y="761066"/>
                    </a:cubicBezTo>
                    <a:cubicBezTo>
                      <a:pt x="486591" y="921805"/>
                      <a:pt x="581980" y="1087025"/>
                      <a:pt x="742719" y="1130094"/>
                    </a:cubicBezTo>
                    <a:cubicBezTo>
                      <a:pt x="903458" y="1173164"/>
                      <a:pt x="1068677" y="1077775"/>
                      <a:pt x="1111747" y="917036"/>
                    </a:cubicBezTo>
                    <a:cubicBezTo>
                      <a:pt x="1154817" y="756297"/>
                      <a:pt x="1059428" y="591077"/>
                      <a:pt x="898689" y="548008"/>
                    </a:cubicBezTo>
                    <a:close/>
                    <a:moveTo>
                      <a:pt x="952303" y="347916"/>
                    </a:moveTo>
                    <a:cubicBezTo>
                      <a:pt x="1223549" y="420596"/>
                      <a:pt x="1384519" y="699404"/>
                      <a:pt x="1311839" y="970650"/>
                    </a:cubicBezTo>
                    <a:cubicBezTo>
                      <a:pt x="1239159" y="1241896"/>
                      <a:pt x="960351" y="1402866"/>
                      <a:pt x="689105" y="1330186"/>
                    </a:cubicBezTo>
                    <a:cubicBezTo>
                      <a:pt x="417859" y="1257506"/>
                      <a:pt x="256889" y="978698"/>
                      <a:pt x="329569" y="707451"/>
                    </a:cubicBezTo>
                    <a:cubicBezTo>
                      <a:pt x="402249" y="436205"/>
                      <a:pt x="681057" y="275235"/>
                      <a:pt x="952303" y="347916"/>
                    </a:cubicBezTo>
                    <a:close/>
                    <a:moveTo>
                      <a:pt x="971799" y="275155"/>
                    </a:moveTo>
                    <a:cubicBezTo>
                      <a:pt x="660368" y="191707"/>
                      <a:pt x="340256" y="376524"/>
                      <a:pt x="256808" y="687955"/>
                    </a:cubicBezTo>
                    <a:cubicBezTo>
                      <a:pt x="173361" y="999387"/>
                      <a:pt x="358178" y="1319499"/>
                      <a:pt x="669609" y="1402947"/>
                    </a:cubicBezTo>
                    <a:cubicBezTo>
                      <a:pt x="981040" y="1486395"/>
                      <a:pt x="1301152" y="1301577"/>
                      <a:pt x="1384600" y="990146"/>
                    </a:cubicBezTo>
                    <a:cubicBezTo>
                      <a:pt x="1468047" y="678715"/>
                      <a:pt x="1283230" y="358603"/>
                      <a:pt x="971799" y="275155"/>
                    </a:cubicBezTo>
                    <a:close/>
                    <a:moveTo>
                      <a:pt x="1652142" y="394531"/>
                    </a:moveTo>
                    <a:lnTo>
                      <a:pt x="1649662" y="403784"/>
                    </a:lnTo>
                    <a:lnTo>
                      <a:pt x="1647140" y="399895"/>
                    </a:lnTo>
                    <a:close/>
                    <a:moveTo>
                      <a:pt x="1158157" y="65026"/>
                    </a:moveTo>
                    <a:lnTo>
                      <a:pt x="1154679" y="271718"/>
                    </a:lnTo>
                    <a:lnTo>
                      <a:pt x="1148331" y="270017"/>
                    </a:lnTo>
                    <a:cubicBezTo>
                      <a:pt x="1200055" y="299127"/>
                      <a:pt x="1246804" y="334821"/>
                      <a:pt x="1286346" y="377149"/>
                    </a:cubicBezTo>
                    <a:lnTo>
                      <a:pt x="1470353" y="331395"/>
                    </a:lnTo>
                    <a:lnTo>
                      <a:pt x="1588305" y="553229"/>
                    </a:lnTo>
                    <a:lnTo>
                      <a:pt x="1457194" y="671432"/>
                    </a:lnTo>
                    <a:cubicBezTo>
                      <a:pt x="1473630" y="731297"/>
                      <a:pt x="1481376" y="793983"/>
                      <a:pt x="1478595" y="857704"/>
                    </a:cubicBezTo>
                    <a:lnTo>
                      <a:pt x="1642362" y="948616"/>
                    </a:lnTo>
                    <a:lnTo>
                      <a:pt x="1577335" y="1191298"/>
                    </a:lnTo>
                    <a:lnTo>
                      <a:pt x="1378614" y="1187955"/>
                    </a:lnTo>
                    <a:cubicBezTo>
                      <a:pt x="1353489" y="1229936"/>
                      <a:pt x="1323048" y="1267799"/>
                      <a:pt x="1288939" y="1301599"/>
                    </a:cubicBezTo>
                    <a:lnTo>
                      <a:pt x="1354201" y="1471932"/>
                    </a:lnTo>
                    <a:lnTo>
                      <a:pt x="1148396" y="1616039"/>
                    </a:lnTo>
                    <a:lnTo>
                      <a:pt x="992294" y="1480516"/>
                    </a:lnTo>
                    <a:lnTo>
                      <a:pt x="1011291" y="1467215"/>
                    </a:lnTo>
                    <a:cubicBezTo>
                      <a:pt x="951500" y="1486565"/>
                      <a:pt x="888271" y="1495869"/>
                      <a:pt x="823805" y="1495510"/>
                    </a:cubicBezTo>
                    <a:lnTo>
                      <a:pt x="729193" y="1665940"/>
                    </a:lnTo>
                    <a:lnTo>
                      <a:pt x="486511" y="1600914"/>
                    </a:lnTo>
                    <a:lnTo>
                      <a:pt x="489790" y="1406012"/>
                    </a:lnTo>
                    <a:cubicBezTo>
                      <a:pt x="438364" y="1376702"/>
                      <a:pt x="391917" y="1340859"/>
                      <a:pt x="352658" y="1298452"/>
                    </a:cubicBezTo>
                    <a:lnTo>
                      <a:pt x="355803" y="1305197"/>
                    </a:lnTo>
                    <a:lnTo>
                      <a:pt x="152856" y="1344512"/>
                    </a:lnTo>
                    <a:lnTo>
                      <a:pt x="46675" y="1116809"/>
                    </a:lnTo>
                    <a:lnTo>
                      <a:pt x="183929" y="1005520"/>
                    </a:lnTo>
                    <a:cubicBezTo>
                      <a:pt x="169279" y="951824"/>
                      <a:pt x="161626" y="895865"/>
                      <a:pt x="161615" y="838915"/>
                    </a:cubicBezTo>
                    <a:lnTo>
                      <a:pt x="0" y="749197"/>
                    </a:lnTo>
                    <a:lnTo>
                      <a:pt x="65026" y="506515"/>
                    </a:lnTo>
                    <a:lnTo>
                      <a:pt x="250227" y="509630"/>
                    </a:lnTo>
                    <a:cubicBezTo>
                      <a:pt x="275353" y="465291"/>
                      <a:pt x="305693" y="424864"/>
                      <a:pt x="340015" y="388679"/>
                    </a:cubicBezTo>
                    <a:lnTo>
                      <a:pt x="277984" y="197357"/>
                    </a:lnTo>
                    <a:lnTo>
                      <a:pt x="491050" y="64219"/>
                    </a:lnTo>
                    <a:lnTo>
                      <a:pt x="639843" y="207726"/>
                    </a:lnTo>
                    <a:lnTo>
                      <a:pt x="638348" y="208660"/>
                    </a:lnTo>
                    <a:cubicBezTo>
                      <a:pt x="696840" y="190256"/>
                      <a:pt x="758594" y="181748"/>
                      <a:pt x="821488" y="182440"/>
                    </a:cubicBezTo>
                    <a:lnTo>
                      <a:pt x="815140" y="180739"/>
                    </a:lnTo>
                    <a:lnTo>
                      <a:pt x="91547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11" name="Oval 21">
                <a:extLst>
                  <a:ext uri="{FF2B5EF4-FFF2-40B4-BE49-F238E27FC236}">
                    <a16:creationId xmlns:a16="http://schemas.microsoft.com/office/drawing/2014/main" id="{223EBA4F-BE63-4968-BC29-2FA5CE1D579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40222" y="3161559"/>
                <a:ext cx="134128" cy="135249"/>
              </a:xfrm>
              <a:custGeom>
                <a:avLst/>
                <a:gdLst/>
                <a:ahLst/>
                <a:cxnLst/>
                <a:rect l="l" t="t" r="r" b="b"/>
                <a:pathLst>
                  <a:path w="1652142" h="1665940">
                    <a:moveTo>
                      <a:pt x="898689" y="548008"/>
                    </a:moveTo>
                    <a:cubicBezTo>
                      <a:pt x="737950" y="504938"/>
                      <a:pt x="572731" y="600328"/>
                      <a:pt x="529661" y="761066"/>
                    </a:cubicBezTo>
                    <a:cubicBezTo>
                      <a:pt x="486591" y="921805"/>
                      <a:pt x="581980" y="1087025"/>
                      <a:pt x="742719" y="1130094"/>
                    </a:cubicBezTo>
                    <a:cubicBezTo>
                      <a:pt x="903458" y="1173164"/>
                      <a:pt x="1068677" y="1077775"/>
                      <a:pt x="1111747" y="917036"/>
                    </a:cubicBezTo>
                    <a:cubicBezTo>
                      <a:pt x="1154817" y="756297"/>
                      <a:pt x="1059428" y="591077"/>
                      <a:pt x="898689" y="548008"/>
                    </a:cubicBezTo>
                    <a:close/>
                    <a:moveTo>
                      <a:pt x="952303" y="347916"/>
                    </a:moveTo>
                    <a:cubicBezTo>
                      <a:pt x="1223549" y="420596"/>
                      <a:pt x="1384519" y="699404"/>
                      <a:pt x="1311839" y="970650"/>
                    </a:cubicBezTo>
                    <a:cubicBezTo>
                      <a:pt x="1239159" y="1241896"/>
                      <a:pt x="960351" y="1402866"/>
                      <a:pt x="689105" y="1330186"/>
                    </a:cubicBezTo>
                    <a:cubicBezTo>
                      <a:pt x="417859" y="1257506"/>
                      <a:pt x="256889" y="978698"/>
                      <a:pt x="329569" y="707451"/>
                    </a:cubicBezTo>
                    <a:cubicBezTo>
                      <a:pt x="402249" y="436205"/>
                      <a:pt x="681057" y="275235"/>
                      <a:pt x="952303" y="347916"/>
                    </a:cubicBezTo>
                    <a:close/>
                    <a:moveTo>
                      <a:pt x="971799" y="275155"/>
                    </a:moveTo>
                    <a:cubicBezTo>
                      <a:pt x="660368" y="191707"/>
                      <a:pt x="340256" y="376524"/>
                      <a:pt x="256808" y="687955"/>
                    </a:cubicBezTo>
                    <a:cubicBezTo>
                      <a:pt x="173361" y="999387"/>
                      <a:pt x="358178" y="1319499"/>
                      <a:pt x="669609" y="1402947"/>
                    </a:cubicBezTo>
                    <a:cubicBezTo>
                      <a:pt x="981040" y="1486395"/>
                      <a:pt x="1301152" y="1301577"/>
                      <a:pt x="1384600" y="990146"/>
                    </a:cubicBezTo>
                    <a:cubicBezTo>
                      <a:pt x="1468047" y="678715"/>
                      <a:pt x="1283230" y="358603"/>
                      <a:pt x="971799" y="275155"/>
                    </a:cubicBezTo>
                    <a:close/>
                    <a:moveTo>
                      <a:pt x="1652142" y="394531"/>
                    </a:moveTo>
                    <a:lnTo>
                      <a:pt x="1649662" y="403784"/>
                    </a:lnTo>
                    <a:lnTo>
                      <a:pt x="1647140" y="399895"/>
                    </a:lnTo>
                    <a:close/>
                    <a:moveTo>
                      <a:pt x="1158157" y="65026"/>
                    </a:moveTo>
                    <a:lnTo>
                      <a:pt x="1154679" y="271718"/>
                    </a:lnTo>
                    <a:lnTo>
                      <a:pt x="1148331" y="270017"/>
                    </a:lnTo>
                    <a:cubicBezTo>
                      <a:pt x="1200055" y="299127"/>
                      <a:pt x="1246804" y="334821"/>
                      <a:pt x="1286346" y="377149"/>
                    </a:cubicBezTo>
                    <a:lnTo>
                      <a:pt x="1470353" y="331395"/>
                    </a:lnTo>
                    <a:lnTo>
                      <a:pt x="1588305" y="553229"/>
                    </a:lnTo>
                    <a:lnTo>
                      <a:pt x="1457194" y="671432"/>
                    </a:lnTo>
                    <a:cubicBezTo>
                      <a:pt x="1473630" y="731297"/>
                      <a:pt x="1481376" y="793983"/>
                      <a:pt x="1478595" y="857704"/>
                    </a:cubicBezTo>
                    <a:lnTo>
                      <a:pt x="1642362" y="948616"/>
                    </a:lnTo>
                    <a:lnTo>
                      <a:pt x="1577335" y="1191298"/>
                    </a:lnTo>
                    <a:lnTo>
                      <a:pt x="1378614" y="1187955"/>
                    </a:lnTo>
                    <a:cubicBezTo>
                      <a:pt x="1353489" y="1229936"/>
                      <a:pt x="1323048" y="1267799"/>
                      <a:pt x="1288939" y="1301599"/>
                    </a:cubicBezTo>
                    <a:lnTo>
                      <a:pt x="1354201" y="1471932"/>
                    </a:lnTo>
                    <a:lnTo>
                      <a:pt x="1148396" y="1616039"/>
                    </a:lnTo>
                    <a:lnTo>
                      <a:pt x="992294" y="1480516"/>
                    </a:lnTo>
                    <a:lnTo>
                      <a:pt x="1011291" y="1467215"/>
                    </a:lnTo>
                    <a:cubicBezTo>
                      <a:pt x="951500" y="1486565"/>
                      <a:pt x="888271" y="1495869"/>
                      <a:pt x="823805" y="1495510"/>
                    </a:cubicBezTo>
                    <a:lnTo>
                      <a:pt x="729193" y="1665940"/>
                    </a:lnTo>
                    <a:lnTo>
                      <a:pt x="486511" y="1600914"/>
                    </a:lnTo>
                    <a:lnTo>
                      <a:pt x="489790" y="1406012"/>
                    </a:lnTo>
                    <a:cubicBezTo>
                      <a:pt x="438364" y="1376702"/>
                      <a:pt x="391917" y="1340859"/>
                      <a:pt x="352658" y="1298452"/>
                    </a:cubicBezTo>
                    <a:lnTo>
                      <a:pt x="355803" y="1305197"/>
                    </a:lnTo>
                    <a:lnTo>
                      <a:pt x="152856" y="1344512"/>
                    </a:lnTo>
                    <a:lnTo>
                      <a:pt x="46675" y="1116809"/>
                    </a:lnTo>
                    <a:lnTo>
                      <a:pt x="183929" y="1005520"/>
                    </a:lnTo>
                    <a:cubicBezTo>
                      <a:pt x="169279" y="951824"/>
                      <a:pt x="161626" y="895865"/>
                      <a:pt x="161615" y="838915"/>
                    </a:cubicBezTo>
                    <a:lnTo>
                      <a:pt x="0" y="749197"/>
                    </a:lnTo>
                    <a:lnTo>
                      <a:pt x="65026" y="506515"/>
                    </a:lnTo>
                    <a:lnTo>
                      <a:pt x="250227" y="509630"/>
                    </a:lnTo>
                    <a:cubicBezTo>
                      <a:pt x="275353" y="465291"/>
                      <a:pt x="305693" y="424864"/>
                      <a:pt x="340015" y="388679"/>
                    </a:cubicBezTo>
                    <a:lnTo>
                      <a:pt x="277984" y="197357"/>
                    </a:lnTo>
                    <a:lnTo>
                      <a:pt x="491050" y="64219"/>
                    </a:lnTo>
                    <a:lnTo>
                      <a:pt x="639843" y="207726"/>
                    </a:lnTo>
                    <a:lnTo>
                      <a:pt x="638348" y="208660"/>
                    </a:lnTo>
                    <a:cubicBezTo>
                      <a:pt x="696840" y="190256"/>
                      <a:pt x="758594" y="181748"/>
                      <a:pt x="821488" y="182440"/>
                    </a:cubicBezTo>
                    <a:lnTo>
                      <a:pt x="815140" y="180739"/>
                    </a:lnTo>
                    <a:lnTo>
                      <a:pt x="91547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12" name="Oval 21">
                <a:extLst>
                  <a:ext uri="{FF2B5EF4-FFF2-40B4-BE49-F238E27FC236}">
                    <a16:creationId xmlns:a16="http://schemas.microsoft.com/office/drawing/2014/main" id="{F548CA47-C563-4BB3-979A-C9E41E42F8E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361060" y="2871624"/>
                <a:ext cx="228226" cy="230133"/>
              </a:xfrm>
              <a:custGeom>
                <a:avLst/>
                <a:gdLst/>
                <a:ahLst/>
                <a:cxnLst/>
                <a:rect l="l" t="t" r="r" b="b"/>
                <a:pathLst>
                  <a:path w="1652142" h="1665940">
                    <a:moveTo>
                      <a:pt x="898689" y="548008"/>
                    </a:moveTo>
                    <a:cubicBezTo>
                      <a:pt x="737950" y="504938"/>
                      <a:pt x="572731" y="600328"/>
                      <a:pt x="529661" y="761066"/>
                    </a:cubicBezTo>
                    <a:cubicBezTo>
                      <a:pt x="486591" y="921805"/>
                      <a:pt x="581980" y="1087025"/>
                      <a:pt x="742719" y="1130094"/>
                    </a:cubicBezTo>
                    <a:cubicBezTo>
                      <a:pt x="903458" y="1173164"/>
                      <a:pt x="1068677" y="1077775"/>
                      <a:pt x="1111747" y="917036"/>
                    </a:cubicBezTo>
                    <a:cubicBezTo>
                      <a:pt x="1154817" y="756297"/>
                      <a:pt x="1059428" y="591077"/>
                      <a:pt x="898689" y="548008"/>
                    </a:cubicBezTo>
                    <a:close/>
                    <a:moveTo>
                      <a:pt x="952303" y="347916"/>
                    </a:moveTo>
                    <a:cubicBezTo>
                      <a:pt x="1223549" y="420596"/>
                      <a:pt x="1384519" y="699404"/>
                      <a:pt x="1311839" y="970650"/>
                    </a:cubicBezTo>
                    <a:cubicBezTo>
                      <a:pt x="1239159" y="1241896"/>
                      <a:pt x="960351" y="1402866"/>
                      <a:pt x="689105" y="1330186"/>
                    </a:cubicBezTo>
                    <a:cubicBezTo>
                      <a:pt x="417859" y="1257506"/>
                      <a:pt x="256889" y="978698"/>
                      <a:pt x="329569" y="707451"/>
                    </a:cubicBezTo>
                    <a:cubicBezTo>
                      <a:pt x="402249" y="436205"/>
                      <a:pt x="681057" y="275235"/>
                      <a:pt x="952303" y="347916"/>
                    </a:cubicBezTo>
                    <a:close/>
                    <a:moveTo>
                      <a:pt x="971799" y="275155"/>
                    </a:moveTo>
                    <a:cubicBezTo>
                      <a:pt x="660368" y="191707"/>
                      <a:pt x="340256" y="376524"/>
                      <a:pt x="256808" y="687955"/>
                    </a:cubicBezTo>
                    <a:cubicBezTo>
                      <a:pt x="173361" y="999387"/>
                      <a:pt x="358178" y="1319499"/>
                      <a:pt x="669609" y="1402947"/>
                    </a:cubicBezTo>
                    <a:cubicBezTo>
                      <a:pt x="981040" y="1486395"/>
                      <a:pt x="1301152" y="1301577"/>
                      <a:pt x="1384600" y="990146"/>
                    </a:cubicBezTo>
                    <a:cubicBezTo>
                      <a:pt x="1468047" y="678715"/>
                      <a:pt x="1283230" y="358603"/>
                      <a:pt x="971799" y="275155"/>
                    </a:cubicBezTo>
                    <a:close/>
                    <a:moveTo>
                      <a:pt x="1652142" y="394531"/>
                    </a:moveTo>
                    <a:lnTo>
                      <a:pt x="1649662" y="403784"/>
                    </a:lnTo>
                    <a:lnTo>
                      <a:pt x="1647140" y="399895"/>
                    </a:lnTo>
                    <a:close/>
                    <a:moveTo>
                      <a:pt x="1158157" y="65026"/>
                    </a:moveTo>
                    <a:lnTo>
                      <a:pt x="1154679" y="271718"/>
                    </a:lnTo>
                    <a:lnTo>
                      <a:pt x="1148331" y="270017"/>
                    </a:lnTo>
                    <a:cubicBezTo>
                      <a:pt x="1200055" y="299127"/>
                      <a:pt x="1246804" y="334821"/>
                      <a:pt x="1286346" y="377149"/>
                    </a:cubicBezTo>
                    <a:lnTo>
                      <a:pt x="1470353" y="331395"/>
                    </a:lnTo>
                    <a:lnTo>
                      <a:pt x="1588305" y="553229"/>
                    </a:lnTo>
                    <a:lnTo>
                      <a:pt x="1457194" y="671432"/>
                    </a:lnTo>
                    <a:cubicBezTo>
                      <a:pt x="1473630" y="731297"/>
                      <a:pt x="1481376" y="793983"/>
                      <a:pt x="1478595" y="857704"/>
                    </a:cubicBezTo>
                    <a:lnTo>
                      <a:pt x="1642362" y="948616"/>
                    </a:lnTo>
                    <a:lnTo>
                      <a:pt x="1577335" y="1191298"/>
                    </a:lnTo>
                    <a:lnTo>
                      <a:pt x="1378614" y="1187955"/>
                    </a:lnTo>
                    <a:cubicBezTo>
                      <a:pt x="1353489" y="1229936"/>
                      <a:pt x="1323048" y="1267799"/>
                      <a:pt x="1288939" y="1301599"/>
                    </a:cubicBezTo>
                    <a:lnTo>
                      <a:pt x="1354201" y="1471932"/>
                    </a:lnTo>
                    <a:lnTo>
                      <a:pt x="1148396" y="1616039"/>
                    </a:lnTo>
                    <a:lnTo>
                      <a:pt x="992294" y="1480516"/>
                    </a:lnTo>
                    <a:lnTo>
                      <a:pt x="1011291" y="1467215"/>
                    </a:lnTo>
                    <a:cubicBezTo>
                      <a:pt x="951500" y="1486565"/>
                      <a:pt x="888271" y="1495869"/>
                      <a:pt x="823805" y="1495510"/>
                    </a:cubicBezTo>
                    <a:lnTo>
                      <a:pt x="729193" y="1665940"/>
                    </a:lnTo>
                    <a:lnTo>
                      <a:pt x="486511" y="1600914"/>
                    </a:lnTo>
                    <a:lnTo>
                      <a:pt x="489790" y="1406012"/>
                    </a:lnTo>
                    <a:cubicBezTo>
                      <a:pt x="438364" y="1376702"/>
                      <a:pt x="391917" y="1340859"/>
                      <a:pt x="352658" y="1298452"/>
                    </a:cubicBezTo>
                    <a:lnTo>
                      <a:pt x="355803" y="1305197"/>
                    </a:lnTo>
                    <a:lnTo>
                      <a:pt x="152856" y="1344512"/>
                    </a:lnTo>
                    <a:lnTo>
                      <a:pt x="46675" y="1116809"/>
                    </a:lnTo>
                    <a:lnTo>
                      <a:pt x="183929" y="1005520"/>
                    </a:lnTo>
                    <a:cubicBezTo>
                      <a:pt x="169279" y="951824"/>
                      <a:pt x="161626" y="895865"/>
                      <a:pt x="161615" y="838915"/>
                    </a:cubicBezTo>
                    <a:lnTo>
                      <a:pt x="0" y="749197"/>
                    </a:lnTo>
                    <a:lnTo>
                      <a:pt x="65026" y="506515"/>
                    </a:lnTo>
                    <a:lnTo>
                      <a:pt x="250227" y="509630"/>
                    </a:lnTo>
                    <a:cubicBezTo>
                      <a:pt x="275353" y="465291"/>
                      <a:pt x="305693" y="424864"/>
                      <a:pt x="340015" y="388679"/>
                    </a:cubicBezTo>
                    <a:lnTo>
                      <a:pt x="277984" y="197357"/>
                    </a:lnTo>
                    <a:lnTo>
                      <a:pt x="491050" y="64219"/>
                    </a:lnTo>
                    <a:lnTo>
                      <a:pt x="639843" y="207726"/>
                    </a:lnTo>
                    <a:lnTo>
                      <a:pt x="638348" y="208660"/>
                    </a:lnTo>
                    <a:cubicBezTo>
                      <a:pt x="696840" y="190256"/>
                      <a:pt x="758594" y="181748"/>
                      <a:pt x="821488" y="182440"/>
                    </a:cubicBezTo>
                    <a:lnTo>
                      <a:pt x="815140" y="180739"/>
                    </a:lnTo>
                    <a:lnTo>
                      <a:pt x="91547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13" name="Oval 21">
                <a:extLst>
                  <a:ext uri="{FF2B5EF4-FFF2-40B4-BE49-F238E27FC236}">
                    <a16:creationId xmlns:a16="http://schemas.microsoft.com/office/drawing/2014/main" id="{E8EC3163-9668-4FB0-B765-2B0CAB3945F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329001" y="3119404"/>
                <a:ext cx="98975" cy="99802"/>
              </a:xfrm>
              <a:custGeom>
                <a:avLst/>
                <a:gdLst/>
                <a:ahLst/>
                <a:cxnLst/>
                <a:rect l="l" t="t" r="r" b="b"/>
                <a:pathLst>
                  <a:path w="1652142" h="1665940">
                    <a:moveTo>
                      <a:pt x="898689" y="548008"/>
                    </a:moveTo>
                    <a:cubicBezTo>
                      <a:pt x="737950" y="504938"/>
                      <a:pt x="572731" y="600328"/>
                      <a:pt x="529661" y="761066"/>
                    </a:cubicBezTo>
                    <a:cubicBezTo>
                      <a:pt x="486591" y="921805"/>
                      <a:pt x="581980" y="1087025"/>
                      <a:pt x="742719" y="1130094"/>
                    </a:cubicBezTo>
                    <a:cubicBezTo>
                      <a:pt x="903458" y="1173164"/>
                      <a:pt x="1068677" y="1077775"/>
                      <a:pt x="1111747" y="917036"/>
                    </a:cubicBezTo>
                    <a:cubicBezTo>
                      <a:pt x="1154817" y="756297"/>
                      <a:pt x="1059428" y="591077"/>
                      <a:pt x="898689" y="548008"/>
                    </a:cubicBezTo>
                    <a:close/>
                    <a:moveTo>
                      <a:pt x="952303" y="347916"/>
                    </a:moveTo>
                    <a:cubicBezTo>
                      <a:pt x="1223549" y="420596"/>
                      <a:pt x="1384519" y="699404"/>
                      <a:pt x="1311839" y="970650"/>
                    </a:cubicBezTo>
                    <a:cubicBezTo>
                      <a:pt x="1239159" y="1241896"/>
                      <a:pt x="960351" y="1402866"/>
                      <a:pt x="689105" y="1330186"/>
                    </a:cubicBezTo>
                    <a:cubicBezTo>
                      <a:pt x="417859" y="1257506"/>
                      <a:pt x="256889" y="978698"/>
                      <a:pt x="329569" y="707451"/>
                    </a:cubicBezTo>
                    <a:cubicBezTo>
                      <a:pt x="402249" y="436205"/>
                      <a:pt x="681057" y="275235"/>
                      <a:pt x="952303" y="347916"/>
                    </a:cubicBezTo>
                    <a:close/>
                    <a:moveTo>
                      <a:pt x="971799" y="275155"/>
                    </a:moveTo>
                    <a:cubicBezTo>
                      <a:pt x="660368" y="191707"/>
                      <a:pt x="340256" y="376524"/>
                      <a:pt x="256808" y="687955"/>
                    </a:cubicBezTo>
                    <a:cubicBezTo>
                      <a:pt x="173361" y="999387"/>
                      <a:pt x="358178" y="1319499"/>
                      <a:pt x="669609" y="1402947"/>
                    </a:cubicBezTo>
                    <a:cubicBezTo>
                      <a:pt x="981040" y="1486395"/>
                      <a:pt x="1301152" y="1301577"/>
                      <a:pt x="1384600" y="990146"/>
                    </a:cubicBezTo>
                    <a:cubicBezTo>
                      <a:pt x="1468047" y="678715"/>
                      <a:pt x="1283230" y="358603"/>
                      <a:pt x="971799" y="275155"/>
                    </a:cubicBezTo>
                    <a:close/>
                    <a:moveTo>
                      <a:pt x="1652142" y="394531"/>
                    </a:moveTo>
                    <a:lnTo>
                      <a:pt x="1649662" y="403784"/>
                    </a:lnTo>
                    <a:lnTo>
                      <a:pt x="1647140" y="399895"/>
                    </a:lnTo>
                    <a:close/>
                    <a:moveTo>
                      <a:pt x="1158157" y="65026"/>
                    </a:moveTo>
                    <a:lnTo>
                      <a:pt x="1154679" y="271718"/>
                    </a:lnTo>
                    <a:lnTo>
                      <a:pt x="1148331" y="270017"/>
                    </a:lnTo>
                    <a:cubicBezTo>
                      <a:pt x="1200055" y="299127"/>
                      <a:pt x="1246804" y="334821"/>
                      <a:pt x="1286346" y="377149"/>
                    </a:cubicBezTo>
                    <a:lnTo>
                      <a:pt x="1470353" y="331395"/>
                    </a:lnTo>
                    <a:lnTo>
                      <a:pt x="1588305" y="553229"/>
                    </a:lnTo>
                    <a:lnTo>
                      <a:pt x="1457194" y="671432"/>
                    </a:lnTo>
                    <a:cubicBezTo>
                      <a:pt x="1473630" y="731297"/>
                      <a:pt x="1481376" y="793983"/>
                      <a:pt x="1478595" y="857704"/>
                    </a:cubicBezTo>
                    <a:lnTo>
                      <a:pt x="1642362" y="948616"/>
                    </a:lnTo>
                    <a:lnTo>
                      <a:pt x="1577335" y="1191298"/>
                    </a:lnTo>
                    <a:lnTo>
                      <a:pt x="1378614" y="1187955"/>
                    </a:lnTo>
                    <a:cubicBezTo>
                      <a:pt x="1353489" y="1229936"/>
                      <a:pt x="1323048" y="1267799"/>
                      <a:pt x="1288939" y="1301599"/>
                    </a:cubicBezTo>
                    <a:lnTo>
                      <a:pt x="1354201" y="1471932"/>
                    </a:lnTo>
                    <a:lnTo>
                      <a:pt x="1148396" y="1616039"/>
                    </a:lnTo>
                    <a:lnTo>
                      <a:pt x="992294" y="1480516"/>
                    </a:lnTo>
                    <a:lnTo>
                      <a:pt x="1011291" y="1467215"/>
                    </a:lnTo>
                    <a:cubicBezTo>
                      <a:pt x="951500" y="1486565"/>
                      <a:pt x="888271" y="1495869"/>
                      <a:pt x="823805" y="1495510"/>
                    </a:cubicBezTo>
                    <a:lnTo>
                      <a:pt x="729193" y="1665940"/>
                    </a:lnTo>
                    <a:lnTo>
                      <a:pt x="486511" y="1600914"/>
                    </a:lnTo>
                    <a:lnTo>
                      <a:pt x="489790" y="1406012"/>
                    </a:lnTo>
                    <a:cubicBezTo>
                      <a:pt x="438364" y="1376702"/>
                      <a:pt x="391917" y="1340859"/>
                      <a:pt x="352658" y="1298452"/>
                    </a:cubicBezTo>
                    <a:lnTo>
                      <a:pt x="355803" y="1305197"/>
                    </a:lnTo>
                    <a:lnTo>
                      <a:pt x="152856" y="1344512"/>
                    </a:lnTo>
                    <a:lnTo>
                      <a:pt x="46675" y="1116809"/>
                    </a:lnTo>
                    <a:lnTo>
                      <a:pt x="183929" y="1005520"/>
                    </a:lnTo>
                    <a:cubicBezTo>
                      <a:pt x="169279" y="951824"/>
                      <a:pt x="161626" y="895865"/>
                      <a:pt x="161615" y="838915"/>
                    </a:cubicBezTo>
                    <a:lnTo>
                      <a:pt x="0" y="749197"/>
                    </a:lnTo>
                    <a:lnTo>
                      <a:pt x="65026" y="506515"/>
                    </a:lnTo>
                    <a:lnTo>
                      <a:pt x="250227" y="509630"/>
                    </a:lnTo>
                    <a:cubicBezTo>
                      <a:pt x="275353" y="465291"/>
                      <a:pt x="305693" y="424864"/>
                      <a:pt x="340015" y="388679"/>
                    </a:cubicBezTo>
                    <a:lnTo>
                      <a:pt x="277984" y="197357"/>
                    </a:lnTo>
                    <a:lnTo>
                      <a:pt x="491050" y="64219"/>
                    </a:lnTo>
                    <a:lnTo>
                      <a:pt x="639843" y="207726"/>
                    </a:lnTo>
                    <a:lnTo>
                      <a:pt x="638348" y="208660"/>
                    </a:lnTo>
                    <a:cubicBezTo>
                      <a:pt x="696840" y="190256"/>
                      <a:pt x="758594" y="181748"/>
                      <a:pt x="821488" y="182440"/>
                    </a:cubicBezTo>
                    <a:lnTo>
                      <a:pt x="815140" y="180739"/>
                    </a:lnTo>
                    <a:lnTo>
                      <a:pt x="91547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14" name="Oval 21">
                <a:extLst>
                  <a:ext uri="{FF2B5EF4-FFF2-40B4-BE49-F238E27FC236}">
                    <a16:creationId xmlns:a16="http://schemas.microsoft.com/office/drawing/2014/main" id="{1CFCDB2D-7A8B-4242-BB67-2AC0D814610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289480" y="2513009"/>
                <a:ext cx="98975" cy="99802"/>
              </a:xfrm>
              <a:custGeom>
                <a:avLst/>
                <a:gdLst/>
                <a:ahLst/>
                <a:cxnLst/>
                <a:rect l="l" t="t" r="r" b="b"/>
                <a:pathLst>
                  <a:path w="1652142" h="1665940">
                    <a:moveTo>
                      <a:pt x="898689" y="548008"/>
                    </a:moveTo>
                    <a:cubicBezTo>
                      <a:pt x="737950" y="504938"/>
                      <a:pt x="572731" y="600328"/>
                      <a:pt x="529661" y="761066"/>
                    </a:cubicBezTo>
                    <a:cubicBezTo>
                      <a:pt x="486591" y="921805"/>
                      <a:pt x="581980" y="1087025"/>
                      <a:pt x="742719" y="1130094"/>
                    </a:cubicBezTo>
                    <a:cubicBezTo>
                      <a:pt x="903458" y="1173164"/>
                      <a:pt x="1068677" y="1077775"/>
                      <a:pt x="1111747" y="917036"/>
                    </a:cubicBezTo>
                    <a:cubicBezTo>
                      <a:pt x="1154817" y="756297"/>
                      <a:pt x="1059428" y="591077"/>
                      <a:pt x="898689" y="548008"/>
                    </a:cubicBezTo>
                    <a:close/>
                    <a:moveTo>
                      <a:pt x="952303" y="347916"/>
                    </a:moveTo>
                    <a:cubicBezTo>
                      <a:pt x="1223549" y="420596"/>
                      <a:pt x="1384519" y="699404"/>
                      <a:pt x="1311839" y="970650"/>
                    </a:cubicBezTo>
                    <a:cubicBezTo>
                      <a:pt x="1239159" y="1241896"/>
                      <a:pt x="960351" y="1402866"/>
                      <a:pt x="689105" y="1330186"/>
                    </a:cubicBezTo>
                    <a:cubicBezTo>
                      <a:pt x="417859" y="1257506"/>
                      <a:pt x="256889" y="978698"/>
                      <a:pt x="329569" y="707451"/>
                    </a:cubicBezTo>
                    <a:cubicBezTo>
                      <a:pt x="402249" y="436205"/>
                      <a:pt x="681057" y="275235"/>
                      <a:pt x="952303" y="347916"/>
                    </a:cubicBezTo>
                    <a:close/>
                    <a:moveTo>
                      <a:pt x="971799" y="275155"/>
                    </a:moveTo>
                    <a:cubicBezTo>
                      <a:pt x="660368" y="191707"/>
                      <a:pt x="340256" y="376524"/>
                      <a:pt x="256808" y="687955"/>
                    </a:cubicBezTo>
                    <a:cubicBezTo>
                      <a:pt x="173361" y="999387"/>
                      <a:pt x="358178" y="1319499"/>
                      <a:pt x="669609" y="1402947"/>
                    </a:cubicBezTo>
                    <a:cubicBezTo>
                      <a:pt x="981040" y="1486395"/>
                      <a:pt x="1301152" y="1301577"/>
                      <a:pt x="1384600" y="990146"/>
                    </a:cubicBezTo>
                    <a:cubicBezTo>
                      <a:pt x="1468047" y="678715"/>
                      <a:pt x="1283230" y="358603"/>
                      <a:pt x="971799" y="275155"/>
                    </a:cubicBezTo>
                    <a:close/>
                    <a:moveTo>
                      <a:pt x="1652142" y="394531"/>
                    </a:moveTo>
                    <a:lnTo>
                      <a:pt x="1649662" y="403784"/>
                    </a:lnTo>
                    <a:lnTo>
                      <a:pt x="1647140" y="399895"/>
                    </a:lnTo>
                    <a:close/>
                    <a:moveTo>
                      <a:pt x="1158157" y="65026"/>
                    </a:moveTo>
                    <a:lnTo>
                      <a:pt x="1154679" y="271718"/>
                    </a:lnTo>
                    <a:lnTo>
                      <a:pt x="1148331" y="270017"/>
                    </a:lnTo>
                    <a:cubicBezTo>
                      <a:pt x="1200055" y="299127"/>
                      <a:pt x="1246804" y="334821"/>
                      <a:pt x="1286346" y="377149"/>
                    </a:cubicBezTo>
                    <a:lnTo>
                      <a:pt x="1470353" y="331395"/>
                    </a:lnTo>
                    <a:lnTo>
                      <a:pt x="1588305" y="553229"/>
                    </a:lnTo>
                    <a:lnTo>
                      <a:pt x="1457194" y="671432"/>
                    </a:lnTo>
                    <a:cubicBezTo>
                      <a:pt x="1473630" y="731297"/>
                      <a:pt x="1481376" y="793983"/>
                      <a:pt x="1478595" y="857704"/>
                    </a:cubicBezTo>
                    <a:lnTo>
                      <a:pt x="1642362" y="948616"/>
                    </a:lnTo>
                    <a:lnTo>
                      <a:pt x="1577335" y="1191298"/>
                    </a:lnTo>
                    <a:lnTo>
                      <a:pt x="1378614" y="1187955"/>
                    </a:lnTo>
                    <a:cubicBezTo>
                      <a:pt x="1353489" y="1229936"/>
                      <a:pt x="1323048" y="1267799"/>
                      <a:pt x="1288939" y="1301599"/>
                    </a:cubicBezTo>
                    <a:lnTo>
                      <a:pt x="1354201" y="1471932"/>
                    </a:lnTo>
                    <a:lnTo>
                      <a:pt x="1148396" y="1616039"/>
                    </a:lnTo>
                    <a:lnTo>
                      <a:pt x="992294" y="1480516"/>
                    </a:lnTo>
                    <a:lnTo>
                      <a:pt x="1011291" y="1467215"/>
                    </a:lnTo>
                    <a:cubicBezTo>
                      <a:pt x="951500" y="1486565"/>
                      <a:pt x="888271" y="1495869"/>
                      <a:pt x="823805" y="1495510"/>
                    </a:cubicBezTo>
                    <a:lnTo>
                      <a:pt x="729193" y="1665940"/>
                    </a:lnTo>
                    <a:lnTo>
                      <a:pt x="486511" y="1600914"/>
                    </a:lnTo>
                    <a:lnTo>
                      <a:pt x="489790" y="1406012"/>
                    </a:lnTo>
                    <a:cubicBezTo>
                      <a:pt x="438364" y="1376702"/>
                      <a:pt x="391917" y="1340859"/>
                      <a:pt x="352658" y="1298452"/>
                    </a:cubicBezTo>
                    <a:lnTo>
                      <a:pt x="355803" y="1305197"/>
                    </a:lnTo>
                    <a:lnTo>
                      <a:pt x="152856" y="1344512"/>
                    </a:lnTo>
                    <a:lnTo>
                      <a:pt x="46675" y="1116809"/>
                    </a:lnTo>
                    <a:lnTo>
                      <a:pt x="183929" y="1005520"/>
                    </a:lnTo>
                    <a:cubicBezTo>
                      <a:pt x="169279" y="951824"/>
                      <a:pt x="161626" y="895865"/>
                      <a:pt x="161615" y="838915"/>
                    </a:cubicBezTo>
                    <a:lnTo>
                      <a:pt x="0" y="749197"/>
                    </a:lnTo>
                    <a:lnTo>
                      <a:pt x="65026" y="506515"/>
                    </a:lnTo>
                    <a:lnTo>
                      <a:pt x="250227" y="509630"/>
                    </a:lnTo>
                    <a:cubicBezTo>
                      <a:pt x="275353" y="465291"/>
                      <a:pt x="305693" y="424864"/>
                      <a:pt x="340015" y="388679"/>
                    </a:cubicBezTo>
                    <a:lnTo>
                      <a:pt x="277984" y="197357"/>
                    </a:lnTo>
                    <a:lnTo>
                      <a:pt x="491050" y="64219"/>
                    </a:lnTo>
                    <a:lnTo>
                      <a:pt x="639843" y="207726"/>
                    </a:lnTo>
                    <a:lnTo>
                      <a:pt x="638348" y="208660"/>
                    </a:lnTo>
                    <a:cubicBezTo>
                      <a:pt x="696840" y="190256"/>
                      <a:pt x="758594" y="181748"/>
                      <a:pt x="821488" y="182440"/>
                    </a:cubicBezTo>
                    <a:lnTo>
                      <a:pt x="815140" y="180739"/>
                    </a:lnTo>
                    <a:lnTo>
                      <a:pt x="91547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15" name="Oval 21">
                <a:extLst>
                  <a:ext uri="{FF2B5EF4-FFF2-40B4-BE49-F238E27FC236}">
                    <a16:creationId xmlns:a16="http://schemas.microsoft.com/office/drawing/2014/main" id="{80D15435-8949-48A5-8292-53E08FA86A3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682300" y="2444570"/>
                <a:ext cx="98975" cy="99802"/>
              </a:xfrm>
              <a:custGeom>
                <a:avLst/>
                <a:gdLst/>
                <a:ahLst/>
                <a:cxnLst/>
                <a:rect l="l" t="t" r="r" b="b"/>
                <a:pathLst>
                  <a:path w="1652142" h="1665940">
                    <a:moveTo>
                      <a:pt x="898689" y="548008"/>
                    </a:moveTo>
                    <a:cubicBezTo>
                      <a:pt x="737950" y="504938"/>
                      <a:pt x="572731" y="600328"/>
                      <a:pt x="529661" y="761066"/>
                    </a:cubicBezTo>
                    <a:cubicBezTo>
                      <a:pt x="486591" y="921805"/>
                      <a:pt x="581980" y="1087025"/>
                      <a:pt x="742719" y="1130094"/>
                    </a:cubicBezTo>
                    <a:cubicBezTo>
                      <a:pt x="903458" y="1173164"/>
                      <a:pt x="1068677" y="1077775"/>
                      <a:pt x="1111747" y="917036"/>
                    </a:cubicBezTo>
                    <a:cubicBezTo>
                      <a:pt x="1154817" y="756297"/>
                      <a:pt x="1059428" y="591077"/>
                      <a:pt x="898689" y="548008"/>
                    </a:cubicBezTo>
                    <a:close/>
                    <a:moveTo>
                      <a:pt x="952303" y="347916"/>
                    </a:moveTo>
                    <a:cubicBezTo>
                      <a:pt x="1223549" y="420596"/>
                      <a:pt x="1384519" y="699404"/>
                      <a:pt x="1311839" y="970650"/>
                    </a:cubicBezTo>
                    <a:cubicBezTo>
                      <a:pt x="1239159" y="1241896"/>
                      <a:pt x="960351" y="1402866"/>
                      <a:pt x="689105" y="1330186"/>
                    </a:cubicBezTo>
                    <a:cubicBezTo>
                      <a:pt x="417859" y="1257506"/>
                      <a:pt x="256889" y="978698"/>
                      <a:pt x="329569" y="707451"/>
                    </a:cubicBezTo>
                    <a:cubicBezTo>
                      <a:pt x="402249" y="436205"/>
                      <a:pt x="681057" y="275235"/>
                      <a:pt x="952303" y="347916"/>
                    </a:cubicBezTo>
                    <a:close/>
                    <a:moveTo>
                      <a:pt x="971799" y="275155"/>
                    </a:moveTo>
                    <a:cubicBezTo>
                      <a:pt x="660368" y="191707"/>
                      <a:pt x="340256" y="376524"/>
                      <a:pt x="256808" y="687955"/>
                    </a:cubicBezTo>
                    <a:cubicBezTo>
                      <a:pt x="173361" y="999387"/>
                      <a:pt x="358178" y="1319499"/>
                      <a:pt x="669609" y="1402947"/>
                    </a:cubicBezTo>
                    <a:cubicBezTo>
                      <a:pt x="981040" y="1486395"/>
                      <a:pt x="1301152" y="1301577"/>
                      <a:pt x="1384600" y="990146"/>
                    </a:cubicBezTo>
                    <a:cubicBezTo>
                      <a:pt x="1468047" y="678715"/>
                      <a:pt x="1283230" y="358603"/>
                      <a:pt x="971799" y="275155"/>
                    </a:cubicBezTo>
                    <a:close/>
                    <a:moveTo>
                      <a:pt x="1652142" y="394531"/>
                    </a:moveTo>
                    <a:lnTo>
                      <a:pt x="1649662" y="403784"/>
                    </a:lnTo>
                    <a:lnTo>
                      <a:pt x="1647140" y="399895"/>
                    </a:lnTo>
                    <a:close/>
                    <a:moveTo>
                      <a:pt x="1158157" y="65026"/>
                    </a:moveTo>
                    <a:lnTo>
                      <a:pt x="1154679" y="271718"/>
                    </a:lnTo>
                    <a:lnTo>
                      <a:pt x="1148331" y="270017"/>
                    </a:lnTo>
                    <a:cubicBezTo>
                      <a:pt x="1200055" y="299127"/>
                      <a:pt x="1246804" y="334821"/>
                      <a:pt x="1286346" y="377149"/>
                    </a:cubicBezTo>
                    <a:lnTo>
                      <a:pt x="1470353" y="331395"/>
                    </a:lnTo>
                    <a:lnTo>
                      <a:pt x="1588305" y="553229"/>
                    </a:lnTo>
                    <a:lnTo>
                      <a:pt x="1457194" y="671432"/>
                    </a:lnTo>
                    <a:cubicBezTo>
                      <a:pt x="1473630" y="731297"/>
                      <a:pt x="1481376" y="793983"/>
                      <a:pt x="1478595" y="857704"/>
                    </a:cubicBezTo>
                    <a:lnTo>
                      <a:pt x="1642362" y="948616"/>
                    </a:lnTo>
                    <a:lnTo>
                      <a:pt x="1577335" y="1191298"/>
                    </a:lnTo>
                    <a:lnTo>
                      <a:pt x="1378614" y="1187955"/>
                    </a:lnTo>
                    <a:cubicBezTo>
                      <a:pt x="1353489" y="1229936"/>
                      <a:pt x="1323048" y="1267799"/>
                      <a:pt x="1288939" y="1301599"/>
                    </a:cubicBezTo>
                    <a:lnTo>
                      <a:pt x="1354201" y="1471932"/>
                    </a:lnTo>
                    <a:lnTo>
                      <a:pt x="1148396" y="1616039"/>
                    </a:lnTo>
                    <a:lnTo>
                      <a:pt x="992294" y="1480516"/>
                    </a:lnTo>
                    <a:lnTo>
                      <a:pt x="1011291" y="1467215"/>
                    </a:lnTo>
                    <a:cubicBezTo>
                      <a:pt x="951500" y="1486565"/>
                      <a:pt x="888271" y="1495869"/>
                      <a:pt x="823805" y="1495510"/>
                    </a:cubicBezTo>
                    <a:lnTo>
                      <a:pt x="729193" y="1665940"/>
                    </a:lnTo>
                    <a:lnTo>
                      <a:pt x="486511" y="1600914"/>
                    </a:lnTo>
                    <a:lnTo>
                      <a:pt x="489790" y="1406012"/>
                    </a:lnTo>
                    <a:cubicBezTo>
                      <a:pt x="438364" y="1376702"/>
                      <a:pt x="391917" y="1340859"/>
                      <a:pt x="352658" y="1298452"/>
                    </a:cubicBezTo>
                    <a:lnTo>
                      <a:pt x="355803" y="1305197"/>
                    </a:lnTo>
                    <a:lnTo>
                      <a:pt x="152856" y="1344512"/>
                    </a:lnTo>
                    <a:lnTo>
                      <a:pt x="46675" y="1116809"/>
                    </a:lnTo>
                    <a:lnTo>
                      <a:pt x="183929" y="1005520"/>
                    </a:lnTo>
                    <a:cubicBezTo>
                      <a:pt x="169279" y="951824"/>
                      <a:pt x="161626" y="895865"/>
                      <a:pt x="161615" y="838915"/>
                    </a:cubicBezTo>
                    <a:lnTo>
                      <a:pt x="0" y="749197"/>
                    </a:lnTo>
                    <a:lnTo>
                      <a:pt x="65026" y="506515"/>
                    </a:lnTo>
                    <a:lnTo>
                      <a:pt x="250227" y="509630"/>
                    </a:lnTo>
                    <a:cubicBezTo>
                      <a:pt x="275353" y="465291"/>
                      <a:pt x="305693" y="424864"/>
                      <a:pt x="340015" y="388679"/>
                    </a:cubicBezTo>
                    <a:lnTo>
                      <a:pt x="277984" y="197357"/>
                    </a:lnTo>
                    <a:lnTo>
                      <a:pt x="491050" y="64219"/>
                    </a:lnTo>
                    <a:lnTo>
                      <a:pt x="639843" y="207726"/>
                    </a:lnTo>
                    <a:lnTo>
                      <a:pt x="638348" y="208660"/>
                    </a:lnTo>
                    <a:cubicBezTo>
                      <a:pt x="696840" y="190256"/>
                      <a:pt x="758594" y="181748"/>
                      <a:pt x="821488" y="182440"/>
                    </a:cubicBezTo>
                    <a:lnTo>
                      <a:pt x="815140" y="180739"/>
                    </a:lnTo>
                    <a:lnTo>
                      <a:pt x="91547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16" name="Oval 21">
                <a:extLst>
                  <a:ext uri="{FF2B5EF4-FFF2-40B4-BE49-F238E27FC236}">
                    <a16:creationId xmlns:a16="http://schemas.microsoft.com/office/drawing/2014/main" id="{BAB82002-425A-46CD-BAD3-2A8DF4815B6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749364" y="2506052"/>
                <a:ext cx="98975" cy="99802"/>
              </a:xfrm>
              <a:custGeom>
                <a:avLst/>
                <a:gdLst/>
                <a:ahLst/>
                <a:cxnLst/>
                <a:rect l="l" t="t" r="r" b="b"/>
                <a:pathLst>
                  <a:path w="1652142" h="1665940">
                    <a:moveTo>
                      <a:pt x="898689" y="548008"/>
                    </a:moveTo>
                    <a:cubicBezTo>
                      <a:pt x="737950" y="504938"/>
                      <a:pt x="572731" y="600328"/>
                      <a:pt x="529661" y="761066"/>
                    </a:cubicBezTo>
                    <a:cubicBezTo>
                      <a:pt x="486591" y="921805"/>
                      <a:pt x="581980" y="1087025"/>
                      <a:pt x="742719" y="1130094"/>
                    </a:cubicBezTo>
                    <a:cubicBezTo>
                      <a:pt x="903458" y="1173164"/>
                      <a:pt x="1068677" y="1077775"/>
                      <a:pt x="1111747" y="917036"/>
                    </a:cubicBezTo>
                    <a:cubicBezTo>
                      <a:pt x="1154817" y="756297"/>
                      <a:pt x="1059428" y="591077"/>
                      <a:pt x="898689" y="548008"/>
                    </a:cubicBezTo>
                    <a:close/>
                    <a:moveTo>
                      <a:pt x="952303" y="347916"/>
                    </a:moveTo>
                    <a:cubicBezTo>
                      <a:pt x="1223549" y="420596"/>
                      <a:pt x="1384519" y="699404"/>
                      <a:pt x="1311839" y="970650"/>
                    </a:cubicBezTo>
                    <a:cubicBezTo>
                      <a:pt x="1239159" y="1241896"/>
                      <a:pt x="960351" y="1402866"/>
                      <a:pt x="689105" y="1330186"/>
                    </a:cubicBezTo>
                    <a:cubicBezTo>
                      <a:pt x="417859" y="1257506"/>
                      <a:pt x="256889" y="978698"/>
                      <a:pt x="329569" y="707451"/>
                    </a:cubicBezTo>
                    <a:cubicBezTo>
                      <a:pt x="402249" y="436205"/>
                      <a:pt x="681057" y="275235"/>
                      <a:pt x="952303" y="347916"/>
                    </a:cubicBezTo>
                    <a:close/>
                    <a:moveTo>
                      <a:pt x="971799" y="275155"/>
                    </a:moveTo>
                    <a:cubicBezTo>
                      <a:pt x="660368" y="191707"/>
                      <a:pt x="340256" y="376524"/>
                      <a:pt x="256808" y="687955"/>
                    </a:cubicBezTo>
                    <a:cubicBezTo>
                      <a:pt x="173361" y="999387"/>
                      <a:pt x="358178" y="1319499"/>
                      <a:pt x="669609" y="1402947"/>
                    </a:cubicBezTo>
                    <a:cubicBezTo>
                      <a:pt x="981040" y="1486395"/>
                      <a:pt x="1301152" y="1301577"/>
                      <a:pt x="1384600" y="990146"/>
                    </a:cubicBezTo>
                    <a:cubicBezTo>
                      <a:pt x="1468047" y="678715"/>
                      <a:pt x="1283230" y="358603"/>
                      <a:pt x="971799" y="275155"/>
                    </a:cubicBezTo>
                    <a:close/>
                    <a:moveTo>
                      <a:pt x="1652142" y="394531"/>
                    </a:moveTo>
                    <a:lnTo>
                      <a:pt x="1649662" y="403784"/>
                    </a:lnTo>
                    <a:lnTo>
                      <a:pt x="1647140" y="399895"/>
                    </a:lnTo>
                    <a:close/>
                    <a:moveTo>
                      <a:pt x="1158157" y="65026"/>
                    </a:moveTo>
                    <a:lnTo>
                      <a:pt x="1154679" y="271718"/>
                    </a:lnTo>
                    <a:lnTo>
                      <a:pt x="1148331" y="270017"/>
                    </a:lnTo>
                    <a:cubicBezTo>
                      <a:pt x="1200055" y="299127"/>
                      <a:pt x="1246804" y="334821"/>
                      <a:pt x="1286346" y="377149"/>
                    </a:cubicBezTo>
                    <a:lnTo>
                      <a:pt x="1470353" y="331395"/>
                    </a:lnTo>
                    <a:lnTo>
                      <a:pt x="1588305" y="553229"/>
                    </a:lnTo>
                    <a:lnTo>
                      <a:pt x="1457194" y="671432"/>
                    </a:lnTo>
                    <a:cubicBezTo>
                      <a:pt x="1473630" y="731297"/>
                      <a:pt x="1481376" y="793983"/>
                      <a:pt x="1478595" y="857704"/>
                    </a:cubicBezTo>
                    <a:lnTo>
                      <a:pt x="1642362" y="948616"/>
                    </a:lnTo>
                    <a:lnTo>
                      <a:pt x="1577335" y="1191298"/>
                    </a:lnTo>
                    <a:lnTo>
                      <a:pt x="1378614" y="1187955"/>
                    </a:lnTo>
                    <a:cubicBezTo>
                      <a:pt x="1353489" y="1229936"/>
                      <a:pt x="1323048" y="1267799"/>
                      <a:pt x="1288939" y="1301599"/>
                    </a:cubicBezTo>
                    <a:lnTo>
                      <a:pt x="1354201" y="1471932"/>
                    </a:lnTo>
                    <a:lnTo>
                      <a:pt x="1148396" y="1616039"/>
                    </a:lnTo>
                    <a:lnTo>
                      <a:pt x="992294" y="1480516"/>
                    </a:lnTo>
                    <a:lnTo>
                      <a:pt x="1011291" y="1467215"/>
                    </a:lnTo>
                    <a:cubicBezTo>
                      <a:pt x="951500" y="1486565"/>
                      <a:pt x="888271" y="1495869"/>
                      <a:pt x="823805" y="1495510"/>
                    </a:cubicBezTo>
                    <a:lnTo>
                      <a:pt x="729193" y="1665940"/>
                    </a:lnTo>
                    <a:lnTo>
                      <a:pt x="486511" y="1600914"/>
                    </a:lnTo>
                    <a:lnTo>
                      <a:pt x="489790" y="1406012"/>
                    </a:lnTo>
                    <a:cubicBezTo>
                      <a:pt x="438364" y="1376702"/>
                      <a:pt x="391917" y="1340859"/>
                      <a:pt x="352658" y="1298452"/>
                    </a:cubicBezTo>
                    <a:lnTo>
                      <a:pt x="355803" y="1305197"/>
                    </a:lnTo>
                    <a:lnTo>
                      <a:pt x="152856" y="1344512"/>
                    </a:lnTo>
                    <a:lnTo>
                      <a:pt x="46675" y="1116809"/>
                    </a:lnTo>
                    <a:lnTo>
                      <a:pt x="183929" y="1005520"/>
                    </a:lnTo>
                    <a:cubicBezTo>
                      <a:pt x="169279" y="951824"/>
                      <a:pt x="161626" y="895865"/>
                      <a:pt x="161615" y="838915"/>
                    </a:cubicBezTo>
                    <a:lnTo>
                      <a:pt x="0" y="749197"/>
                    </a:lnTo>
                    <a:lnTo>
                      <a:pt x="65026" y="506515"/>
                    </a:lnTo>
                    <a:lnTo>
                      <a:pt x="250227" y="509630"/>
                    </a:lnTo>
                    <a:cubicBezTo>
                      <a:pt x="275353" y="465291"/>
                      <a:pt x="305693" y="424864"/>
                      <a:pt x="340015" y="388679"/>
                    </a:cubicBezTo>
                    <a:lnTo>
                      <a:pt x="277984" y="197357"/>
                    </a:lnTo>
                    <a:lnTo>
                      <a:pt x="491050" y="64219"/>
                    </a:lnTo>
                    <a:lnTo>
                      <a:pt x="639843" y="207726"/>
                    </a:lnTo>
                    <a:lnTo>
                      <a:pt x="638348" y="208660"/>
                    </a:lnTo>
                    <a:cubicBezTo>
                      <a:pt x="696840" y="190256"/>
                      <a:pt x="758594" y="181748"/>
                      <a:pt x="821488" y="182440"/>
                    </a:cubicBezTo>
                    <a:lnTo>
                      <a:pt x="815140" y="180739"/>
                    </a:lnTo>
                    <a:lnTo>
                      <a:pt x="91547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17" name="Oval 21">
                <a:extLst>
                  <a:ext uri="{FF2B5EF4-FFF2-40B4-BE49-F238E27FC236}">
                    <a16:creationId xmlns:a16="http://schemas.microsoft.com/office/drawing/2014/main" id="{BE6208B8-0A11-47F0-944E-B6F411C1A98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020432" y="2794749"/>
                <a:ext cx="98975" cy="99802"/>
              </a:xfrm>
              <a:custGeom>
                <a:avLst/>
                <a:gdLst/>
                <a:ahLst/>
                <a:cxnLst/>
                <a:rect l="l" t="t" r="r" b="b"/>
                <a:pathLst>
                  <a:path w="1652142" h="1665940">
                    <a:moveTo>
                      <a:pt x="898689" y="548008"/>
                    </a:moveTo>
                    <a:cubicBezTo>
                      <a:pt x="737950" y="504938"/>
                      <a:pt x="572731" y="600328"/>
                      <a:pt x="529661" y="761066"/>
                    </a:cubicBezTo>
                    <a:cubicBezTo>
                      <a:pt x="486591" y="921805"/>
                      <a:pt x="581980" y="1087025"/>
                      <a:pt x="742719" y="1130094"/>
                    </a:cubicBezTo>
                    <a:cubicBezTo>
                      <a:pt x="903458" y="1173164"/>
                      <a:pt x="1068677" y="1077775"/>
                      <a:pt x="1111747" y="917036"/>
                    </a:cubicBezTo>
                    <a:cubicBezTo>
                      <a:pt x="1154817" y="756297"/>
                      <a:pt x="1059428" y="591077"/>
                      <a:pt x="898689" y="548008"/>
                    </a:cubicBezTo>
                    <a:close/>
                    <a:moveTo>
                      <a:pt x="952303" y="347916"/>
                    </a:moveTo>
                    <a:cubicBezTo>
                      <a:pt x="1223549" y="420596"/>
                      <a:pt x="1384519" y="699404"/>
                      <a:pt x="1311839" y="970650"/>
                    </a:cubicBezTo>
                    <a:cubicBezTo>
                      <a:pt x="1239159" y="1241896"/>
                      <a:pt x="960351" y="1402866"/>
                      <a:pt x="689105" y="1330186"/>
                    </a:cubicBezTo>
                    <a:cubicBezTo>
                      <a:pt x="417859" y="1257506"/>
                      <a:pt x="256889" y="978698"/>
                      <a:pt x="329569" y="707451"/>
                    </a:cubicBezTo>
                    <a:cubicBezTo>
                      <a:pt x="402249" y="436205"/>
                      <a:pt x="681057" y="275235"/>
                      <a:pt x="952303" y="347916"/>
                    </a:cubicBezTo>
                    <a:close/>
                    <a:moveTo>
                      <a:pt x="971799" y="275155"/>
                    </a:moveTo>
                    <a:cubicBezTo>
                      <a:pt x="660368" y="191707"/>
                      <a:pt x="340256" y="376524"/>
                      <a:pt x="256808" y="687955"/>
                    </a:cubicBezTo>
                    <a:cubicBezTo>
                      <a:pt x="173361" y="999387"/>
                      <a:pt x="358178" y="1319499"/>
                      <a:pt x="669609" y="1402947"/>
                    </a:cubicBezTo>
                    <a:cubicBezTo>
                      <a:pt x="981040" y="1486395"/>
                      <a:pt x="1301152" y="1301577"/>
                      <a:pt x="1384600" y="990146"/>
                    </a:cubicBezTo>
                    <a:cubicBezTo>
                      <a:pt x="1468047" y="678715"/>
                      <a:pt x="1283230" y="358603"/>
                      <a:pt x="971799" y="275155"/>
                    </a:cubicBezTo>
                    <a:close/>
                    <a:moveTo>
                      <a:pt x="1652142" y="394531"/>
                    </a:moveTo>
                    <a:lnTo>
                      <a:pt x="1649662" y="403784"/>
                    </a:lnTo>
                    <a:lnTo>
                      <a:pt x="1647140" y="399895"/>
                    </a:lnTo>
                    <a:close/>
                    <a:moveTo>
                      <a:pt x="1158157" y="65026"/>
                    </a:moveTo>
                    <a:lnTo>
                      <a:pt x="1154679" y="271718"/>
                    </a:lnTo>
                    <a:lnTo>
                      <a:pt x="1148331" y="270017"/>
                    </a:lnTo>
                    <a:cubicBezTo>
                      <a:pt x="1200055" y="299127"/>
                      <a:pt x="1246804" y="334821"/>
                      <a:pt x="1286346" y="377149"/>
                    </a:cubicBezTo>
                    <a:lnTo>
                      <a:pt x="1470353" y="331395"/>
                    </a:lnTo>
                    <a:lnTo>
                      <a:pt x="1588305" y="553229"/>
                    </a:lnTo>
                    <a:lnTo>
                      <a:pt x="1457194" y="671432"/>
                    </a:lnTo>
                    <a:cubicBezTo>
                      <a:pt x="1473630" y="731297"/>
                      <a:pt x="1481376" y="793983"/>
                      <a:pt x="1478595" y="857704"/>
                    </a:cubicBezTo>
                    <a:lnTo>
                      <a:pt x="1642362" y="948616"/>
                    </a:lnTo>
                    <a:lnTo>
                      <a:pt x="1577335" y="1191298"/>
                    </a:lnTo>
                    <a:lnTo>
                      <a:pt x="1378614" y="1187955"/>
                    </a:lnTo>
                    <a:cubicBezTo>
                      <a:pt x="1353489" y="1229936"/>
                      <a:pt x="1323048" y="1267799"/>
                      <a:pt x="1288939" y="1301599"/>
                    </a:cubicBezTo>
                    <a:lnTo>
                      <a:pt x="1354201" y="1471932"/>
                    </a:lnTo>
                    <a:lnTo>
                      <a:pt x="1148396" y="1616039"/>
                    </a:lnTo>
                    <a:lnTo>
                      <a:pt x="992294" y="1480516"/>
                    </a:lnTo>
                    <a:lnTo>
                      <a:pt x="1011291" y="1467215"/>
                    </a:lnTo>
                    <a:cubicBezTo>
                      <a:pt x="951500" y="1486565"/>
                      <a:pt x="888271" y="1495869"/>
                      <a:pt x="823805" y="1495510"/>
                    </a:cubicBezTo>
                    <a:lnTo>
                      <a:pt x="729193" y="1665940"/>
                    </a:lnTo>
                    <a:lnTo>
                      <a:pt x="486511" y="1600914"/>
                    </a:lnTo>
                    <a:lnTo>
                      <a:pt x="489790" y="1406012"/>
                    </a:lnTo>
                    <a:cubicBezTo>
                      <a:pt x="438364" y="1376702"/>
                      <a:pt x="391917" y="1340859"/>
                      <a:pt x="352658" y="1298452"/>
                    </a:cubicBezTo>
                    <a:lnTo>
                      <a:pt x="355803" y="1305197"/>
                    </a:lnTo>
                    <a:lnTo>
                      <a:pt x="152856" y="1344512"/>
                    </a:lnTo>
                    <a:lnTo>
                      <a:pt x="46675" y="1116809"/>
                    </a:lnTo>
                    <a:lnTo>
                      <a:pt x="183929" y="1005520"/>
                    </a:lnTo>
                    <a:cubicBezTo>
                      <a:pt x="169279" y="951824"/>
                      <a:pt x="161626" y="895865"/>
                      <a:pt x="161615" y="838915"/>
                    </a:cubicBezTo>
                    <a:lnTo>
                      <a:pt x="0" y="749197"/>
                    </a:lnTo>
                    <a:lnTo>
                      <a:pt x="65026" y="506515"/>
                    </a:lnTo>
                    <a:lnTo>
                      <a:pt x="250227" y="509630"/>
                    </a:lnTo>
                    <a:cubicBezTo>
                      <a:pt x="275353" y="465291"/>
                      <a:pt x="305693" y="424864"/>
                      <a:pt x="340015" y="388679"/>
                    </a:cubicBezTo>
                    <a:lnTo>
                      <a:pt x="277984" y="197357"/>
                    </a:lnTo>
                    <a:lnTo>
                      <a:pt x="491050" y="64219"/>
                    </a:lnTo>
                    <a:lnTo>
                      <a:pt x="639843" y="207726"/>
                    </a:lnTo>
                    <a:lnTo>
                      <a:pt x="638348" y="208660"/>
                    </a:lnTo>
                    <a:cubicBezTo>
                      <a:pt x="696840" y="190256"/>
                      <a:pt x="758594" y="181748"/>
                      <a:pt x="821488" y="182440"/>
                    </a:cubicBezTo>
                    <a:lnTo>
                      <a:pt x="815140" y="180739"/>
                    </a:lnTo>
                    <a:lnTo>
                      <a:pt x="91547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18" name="Oval 21">
                <a:extLst>
                  <a:ext uri="{FF2B5EF4-FFF2-40B4-BE49-F238E27FC236}">
                    <a16:creationId xmlns:a16="http://schemas.microsoft.com/office/drawing/2014/main" id="{6C59B6ED-D36C-4B9B-85C9-582667C92B9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642196" y="3210761"/>
                <a:ext cx="98975" cy="99802"/>
              </a:xfrm>
              <a:custGeom>
                <a:avLst/>
                <a:gdLst/>
                <a:ahLst/>
                <a:cxnLst/>
                <a:rect l="l" t="t" r="r" b="b"/>
                <a:pathLst>
                  <a:path w="1652142" h="1665940">
                    <a:moveTo>
                      <a:pt x="898689" y="548008"/>
                    </a:moveTo>
                    <a:cubicBezTo>
                      <a:pt x="737950" y="504938"/>
                      <a:pt x="572731" y="600328"/>
                      <a:pt x="529661" y="761066"/>
                    </a:cubicBezTo>
                    <a:cubicBezTo>
                      <a:pt x="486591" y="921805"/>
                      <a:pt x="581980" y="1087025"/>
                      <a:pt x="742719" y="1130094"/>
                    </a:cubicBezTo>
                    <a:cubicBezTo>
                      <a:pt x="903458" y="1173164"/>
                      <a:pt x="1068677" y="1077775"/>
                      <a:pt x="1111747" y="917036"/>
                    </a:cubicBezTo>
                    <a:cubicBezTo>
                      <a:pt x="1154817" y="756297"/>
                      <a:pt x="1059428" y="591077"/>
                      <a:pt x="898689" y="548008"/>
                    </a:cubicBezTo>
                    <a:close/>
                    <a:moveTo>
                      <a:pt x="952303" y="347916"/>
                    </a:moveTo>
                    <a:cubicBezTo>
                      <a:pt x="1223549" y="420596"/>
                      <a:pt x="1384519" y="699404"/>
                      <a:pt x="1311839" y="970650"/>
                    </a:cubicBezTo>
                    <a:cubicBezTo>
                      <a:pt x="1239159" y="1241896"/>
                      <a:pt x="960351" y="1402866"/>
                      <a:pt x="689105" y="1330186"/>
                    </a:cubicBezTo>
                    <a:cubicBezTo>
                      <a:pt x="417859" y="1257506"/>
                      <a:pt x="256889" y="978698"/>
                      <a:pt x="329569" y="707451"/>
                    </a:cubicBezTo>
                    <a:cubicBezTo>
                      <a:pt x="402249" y="436205"/>
                      <a:pt x="681057" y="275235"/>
                      <a:pt x="952303" y="347916"/>
                    </a:cubicBezTo>
                    <a:close/>
                    <a:moveTo>
                      <a:pt x="971799" y="275155"/>
                    </a:moveTo>
                    <a:cubicBezTo>
                      <a:pt x="660368" y="191707"/>
                      <a:pt x="340256" y="376524"/>
                      <a:pt x="256808" y="687955"/>
                    </a:cubicBezTo>
                    <a:cubicBezTo>
                      <a:pt x="173361" y="999387"/>
                      <a:pt x="358178" y="1319499"/>
                      <a:pt x="669609" y="1402947"/>
                    </a:cubicBezTo>
                    <a:cubicBezTo>
                      <a:pt x="981040" y="1486395"/>
                      <a:pt x="1301152" y="1301577"/>
                      <a:pt x="1384600" y="990146"/>
                    </a:cubicBezTo>
                    <a:cubicBezTo>
                      <a:pt x="1468047" y="678715"/>
                      <a:pt x="1283230" y="358603"/>
                      <a:pt x="971799" y="275155"/>
                    </a:cubicBezTo>
                    <a:close/>
                    <a:moveTo>
                      <a:pt x="1652142" y="394531"/>
                    </a:moveTo>
                    <a:lnTo>
                      <a:pt x="1649662" y="403784"/>
                    </a:lnTo>
                    <a:lnTo>
                      <a:pt x="1647140" y="399895"/>
                    </a:lnTo>
                    <a:close/>
                    <a:moveTo>
                      <a:pt x="1158157" y="65026"/>
                    </a:moveTo>
                    <a:lnTo>
                      <a:pt x="1154679" y="271718"/>
                    </a:lnTo>
                    <a:lnTo>
                      <a:pt x="1148331" y="270017"/>
                    </a:lnTo>
                    <a:cubicBezTo>
                      <a:pt x="1200055" y="299127"/>
                      <a:pt x="1246804" y="334821"/>
                      <a:pt x="1286346" y="377149"/>
                    </a:cubicBezTo>
                    <a:lnTo>
                      <a:pt x="1470353" y="331395"/>
                    </a:lnTo>
                    <a:lnTo>
                      <a:pt x="1588305" y="553229"/>
                    </a:lnTo>
                    <a:lnTo>
                      <a:pt x="1457194" y="671432"/>
                    </a:lnTo>
                    <a:cubicBezTo>
                      <a:pt x="1473630" y="731297"/>
                      <a:pt x="1481376" y="793983"/>
                      <a:pt x="1478595" y="857704"/>
                    </a:cubicBezTo>
                    <a:lnTo>
                      <a:pt x="1642362" y="948616"/>
                    </a:lnTo>
                    <a:lnTo>
                      <a:pt x="1577335" y="1191298"/>
                    </a:lnTo>
                    <a:lnTo>
                      <a:pt x="1378614" y="1187955"/>
                    </a:lnTo>
                    <a:cubicBezTo>
                      <a:pt x="1353489" y="1229936"/>
                      <a:pt x="1323048" y="1267799"/>
                      <a:pt x="1288939" y="1301599"/>
                    </a:cubicBezTo>
                    <a:lnTo>
                      <a:pt x="1354201" y="1471932"/>
                    </a:lnTo>
                    <a:lnTo>
                      <a:pt x="1148396" y="1616039"/>
                    </a:lnTo>
                    <a:lnTo>
                      <a:pt x="992294" y="1480516"/>
                    </a:lnTo>
                    <a:lnTo>
                      <a:pt x="1011291" y="1467215"/>
                    </a:lnTo>
                    <a:cubicBezTo>
                      <a:pt x="951500" y="1486565"/>
                      <a:pt x="888271" y="1495869"/>
                      <a:pt x="823805" y="1495510"/>
                    </a:cubicBezTo>
                    <a:lnTo>
                      <a:pt x="729193" y="1665940"/>
                    </a:lnTo>
                    <a:lnTo>
                      <a:pt x="486511" y="1600914"/>
                    </a:lnTo>
                    <a:lnTo>
                      <a:pt x="489790" y="1406012"/>
                    </a:lnTo>
                    <a:cubicBezTo>
                      <a:pt x="438364" y="1376702"/>
                      <a:pt x="391917" y="1340859"/>
                      <a:pt x="352658" y="1298452"/>
                    </a:cubicBezTo>
                    <a:lnTo>
                      <a:pt x="355803" y="1305197"/>
                    </a:lnTo>
                    <a:lnTo>
                      <a:pt x="152856" y="1344512"/>
                    </a:lnTo>
                    <a:lnTo>
                      <a:pt x="46675" y="1116809"/>
                    </a:lnTo>
                    <a:lnTo>
                      <a:pt x="183929" y="1005520"/>
                    </a:lnTo>
                    <a:cubicBezTo>
                      <a:pt x="169279" y="951824"/>
                      <a:pt x="161626" y="895865"/>
                      <a:pt x="161615" y="838915"/>
                    </a:cubicBezTo>
                    <a:lnTo>
                      <a:pt x="0" y="749197"/>
                    </a:lnTo>
                    <a:lnTo>
                      <a:pt x="65026" y="506515"/>
                    </a:lnTo>
                    <a:lnTo>
                      <a:pt x="250227" y="509630"/>
                    </a:lnTo>
                    <a:cubicBezTo>
                      <a:pt x="275353" y="465291"/>
                      <a:pt x="305693" y="424864"/>
                      <a:pt x="340015" y="388679"/>
                    </a:cubicBezTo>
                    <a:lnTo>
                      <a:pt x="277984" y="197357"/>
                    </a:lnTo>
                    <a:lnTo>
                      <a:pt x="491050" y="64219"/>
                    </a:lnTo>
                    <a:lnTo>
                      <a:pt x="639843" y="207726"/>
                    </a:lnTo>
                    <a:lnTo>
                      <a:pt x="638348" y="208660"/>
                    </a:lnTo>
                    <a:cubicBezTo>
                      <a:pt x="696840" y="190256"/>
                      <a:pt x="758594" y="181748"/>
                      <a:pt x="821488" y="182440"/>
                    </a:cubicBezTo>
                    <a:lnTo>
                      <a:pt x="815140" y="180739"/>
                    </a:lnTo>
                    <a:lnTo>
                      <a:pt x="91547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19" name="Oval 21">
                <a:extLst>
                  <a:ext uri="{FF2B5EF4-FFF2-40B4-BE49-F238E27FC236}">
                    <a16:creationId xmlns:a16="http://schemas.microsoft.com/office/drawing/2014/main" id="{9699748C-6F0D-4D10-A962-9A5A3E7BE8B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148211" y="1600868"/>
                <a:ext cx="282537" cy="284898"/>
              </a:xfrm>
              <a:custGeom>
                <a:avLst/>
                <a:gdLst/>
                <a:ahLst/>
                <a:cxnLst/>
                <a:rect l="l" t="t" r="r" b="b"/>
                <a:pathLst>
                  <a:path w="1652142" h="1665940">
                    <a:moveTo>
                      <a:pt x="898689" y="548008"/>
                    </a:moveTo>
                    <a:cubicBezTo>
                      <a:pt x="737950" y="504938"/>
                      <a:pt x="572731" y="600328"/>
                      <a:pt x="529661" y="761066"/>
                    </a:cubicBezTo>
                    <a:cubicBezTo>
                      <a:pt x="486591" y="921805"/>
                      <a:pt x="581980" y="1087025"/>
                      <a:pt x="742719" y="1130094"/>
                    </a:cubicBezTo>
                    <a:cubicBezTo>
                      <a:pt x="903458" y="1173164"/>
                      <a:pt x="1068677" y="1077775"/>
                      <a:pt x="1111747" y="917036"/>
                    </a:cubicBezTo>
                    <a:cubicBezTo>
                      <a:pt x="1154817" y="756297"/>
                      <a:pt x="1059428" y="591077"/>
                      <a:pt x="898689" y="548008"/>
                    </a:cubicBezTo>
                    <a:close/>
                    <a:moveTo>
                      <a:pt x="952303" y="347916"/>
                    </a:moveTo>
                    <a:cubicBezTo>
                      <a:pt x="1223549" y="420596"/>
                      <a:pt x="1384519" y="699404"/>
                      <a:pt x="1311839" y="970650"/>
                    </a:cubicBezTo>
                    <a:cubicBezTo>
                      <a:pt x="1239159" y="1241896"/>
                      <a:pt x="960351" y="1402866"/>
                      <a:pt x="689105" y="1330186"/>
                    </a:cubicBezTo>
                    <a:cubicBezTo>
                      <a:pt x="417859" y="1257506"/>
                      <a:pt x="256889" y="978698"/>
                      <a:pt x="329569" y="707451"/>
                    </a:cubicBezTo>
                    <a:cubicBezTo>
                      <a:pt x="402249" y="436205"/>
                      <a:pt x="681057" y="275235"/>
                      <a:pt x="952303" y="347916"/>
                    </a:cubicBezTo>
                    <a:close/>
                    <a:moveTo>
                      <a:pt x="971799" y="275155"/>
                    </a:moveTo>
                    <a:cubicBezTo>
                      <a:pt x="660368" y="191707"/>
                      <a:pt x="340256" y="376524"/>
                      <a:pt x="256808" y="687955"/>
                    </a:cubicBezTo>
                    <a:cubicBezTo>
                      <a:pt x="173361" y="999387"/>
                      <a:pt x="358178" y="1319499"/>
                      <a:pt x="669609" y="1402947"/>
                    </a:cubicBezTo>
                    <a:cubicBezTo>
                      <a:pt x="981040" y="1486395"/>
                      <a:pt x="1301152" y="1301577"/>
                      <a:pt x="1384600" y="990146"/>
                    </a:cubicBezTo>
                    <a:cubicBezTo>
                      <a:pt x="1468047" y="678715"/>
                      <a:pt x="1283230" y="358603"/>
                      <a:pt x="971799" y="275155"/>
                    </a:cubicBezTo>
                    <a:close/>
                    <a:moveTo>
                      <a:pt x="1652142" y="394531"/>
                    </a:moveTo>
                    <a:lnTo>
                      <a:pt x="1649662" y="403784"/>
                    </a:lnTo>
                    <a:lnTo>
                      <a:pt x="1647140" y="399895"/>
                    </a:lnTo>
                    <a:close/>
                    <a:moveTo>
                      <a:pt x="1158157" y="65026"/>
                    </a:moveTo>
                    <a:lnTo>
                      <a:pt x="1154679" y="271718"/>
                    </a:lnTo>
                    <a:lnTo>
                      <a:pt x="1148331" y="270017"/>
                    </a:lnTo>
                    <a:cubicBezTo>
                      <a:pt x="1200055" y="299127"/>
                      <a:pt x="1246804" y="334821"/>
                      <a:pt x="1286346" y="377149"/>
                    </a:cubicBezTo>
                    <a:lnTo>
                      <a:pt x="1470353" y="331395"/>
                    </a:lnTo>
                    <a:lnTo>
                      <a:pt x="1588305" y="553229"/>
                    </a:lnTo>
                    <a:lnTo>
                      <a:pt x="1457194" y="671432"/>
                    </a:lnTo>
                    <a:cubicBezTo>
                      <a:pt x="1473630" y="731297"/>
                      <a:pt x="1481376" y="793983"/>
                      <a:pt x="1478595" y="857704"/>
                    </a:cubicBezTo>
                    <a:lnTo>
                      <a:pt x="1642362" y="948616"/>
                    </a:lnTo>
                    <a:lnTo>
                      <a:pt x="1577335" y="1191298"/>
                    </a:lnTo>
                    <a:lnTo>
                      <a:pt x="1378614" y="1187955"/>
                    </a:lnTo>
                    <a:cubicBezTo>
                      <a:pt x="1353489" y="1229936"/>
                      <a:pt x="1323048" y="1267799"/>
                      <a:pt x="1288939" y="1301599"/>
                    </a:cubicBezTo>
                    <a:lnTo>
                      <a:pt x="1354201" y="1471932"/>
                    </a:lnTo>
                    <a:lnTo>
                      <a:pt x="1148396" y="1616039"/>
                    </a:lnTo>
                    <a:lnTo>
                      <a:pt x="992294" y="1480516"/>
                    </a:lnTo>
                    <a:lnTo>
                      <a:pt x="1011291" y="1467215"/>
                    </a:lnTo>
                    <a:cubicBezTo>
                      <a:pt x="951500" y="1486565"/>
                      <a:pt x="888271" y="1495869"/>
                      <a:pt x="823805" y="1495510"/>
                    </a:cubicBezTo>
                    <a:lnTo>
                      <a:pt x="729193" y="1665940"/>
                    </a:lnTo>
                    <a:lnTo>
                      <a:pt x="486511" y="1600914"/>
                    </a:lnTo>
                    <a:lnTo>
                      <a:pt x="489790" y="1406012"/>
                    </a:lnTo>
                    <a:cubicBezTo>
                      <a:pt x="438364" y="1376702"/>
                      <a:pt x="391917" y="1340859"/>
                      <a:pt x="352658" y="1298452"/>
                    </a:cubicBezTo>
                    <a:lnTo>
                      <a:pt x="355803" y="1305197"/>
                    </a:lnTo>
                    <a:lnTo>
                      <a:pt x="152856" y="1344512"/>
                    </a:lnTo>
                    <a:lnTo>
                      <a:pt x="46675" y="1116809"/>
                    </a:lnTo>
                    <a:lnTo>
                      <a:pt x="183929" y="1005520"/>
                    </a:lnTo>
                    <a:cubicBezTo>
                      <a:pt x="169279" y="951824"/>
                      <a:pt x="161626" y="895865"/>
                      <a:pt x="161615" y="838915"/>
                    </a:cubicBezTo>
                    <a:lnTo>
                      <a:pt x="0" y="749197"/>
                    </a:lnTo>
                    <a:lnTo>
                      <a:pt x="65026" y="506515"/>
                    </a:lnTo>
                    <a:lnTo>
                      <a:pt x="250227" y="509630"/>
                    </a:lnTo>
                    <a:cubicBezTo>
                      <a:pt x="275353" y="465291"/>
                      <a:pt x="305693" y="424864"/>
                      <a:pt x="340015" y="388679"/>
                    </a:cubicBezTo>
                    <a:lnTo>
                      <a:pt x="277984" y="197357"/>
                    </a:lnTo>
                    <a:lnTo>
                      <a:pt x="491050" y="64219"/>
                    </a:lnTo>
                    <a:lnTo>
                      <a:pt x="639843" y="207726"/>
                    </a:lnTo>
                    <a:lnTo>
                      <a:pt x="638348" y="208660"/>
                    </a:lnTo>
                    <a:cubicBezTo>
                      <a:pt x="696840" y="190256"/>
                      <a:pt x="758594" y="181748"/>
                      <a:pt x="821488" y="182440"/>
                    </a:cubicBezTo>
                    <a:lnTo>
                      <a:pt x="815140" y="180739"/>
                    </a:lnTo>
                    <a:lnTo>
                      <a:pt x="91547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20" name="Oval 21">
                <a:extLst>
                  <a:ext uri="{FF2B5EF4-FFF2-40B4-BE49-F238E27FC236}">
                    <a16:creationId xmlns:a16="http://schemas.microsoft.com/office/drawing/2014/main" id="{0C3D057C-1FB2-4CDC-B530-DB02815B62B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55627" y="1537915"/>
                <a:ext cx="228226" cy="230133"/>
              </a:xfrm>
              <a:custGeom>
                <a:avLst/>
                <a:gdLst/>
                <a:ahLst/>
                <a:cxnLst/>
                <a:rect l="l" t="t" r="r" b="b"/>
                <a:pathLst>
                  <a:path w="1652142" h="1665940">
                    <a:moveTo>
                      <a:pt x="898689" y="548008"/>
                    </a:moveTo>
                    <a:cubicBezTo>
                      <a:pt x="737950" y="504938"/>
                      <a:pt x="572731" y="600328"/>
                      <a:pt x="529661" y="761066"/>
                    </a:cubicBezTo>
                    <a:cubicBezTo>
                      <a:pt x="486591" y="921805"/>
                      <a:pt x="581980" y="1087025"/>
                      <a:pt x="742719" y="1130094"/>
                    </a:cubicBezTo>
                    <a:cubicBezTo>
                      <a:pt x="903458" y="1173164"/>
                      <a:pt x="1068677" y="1077775"/>
                      <a:pt x="1111747" y="917036"/>
                    </a:cubicBezTo>
                    <a:cubicBezTo>
                      <a:pt x="1154817" y="756297"/>
                      <a:pt x="1059428" y="591077"/>
                      <a:pt x="898689" y="548008"/>
                    </a:cubicBezTo>
                    <a:close/>
                    <a:moveTo>
                      <a:pt x="952303" y="347916"/>
                    </a:moveTo>
                    <a:cubicBezTo>
                      <a:pt x="1223549" y="420596"/>
                      <a:pt x="1384519" y="699404"/>
                      <a:pt x="1311839" y="970650"/>
                    </a:cubicBezTo>
                    <a:cubicBezTo>
                      <a:pt x="1239159" y="1241896"/>
                      <a:pt x="960351" y="1402866"/>
                      <a:pt x="689105" y="1330186"/>
                    </a:cubicBezTo>
                    <a:cubicBezTo>
                      <a:pt x="417859" y="1257506"/>
                      <a:pt x="256889" y="978698"/>
                      <a:pt x="329569" y="707451"/>
                    </a:cubicBezTo>
                    <a:cubicBezTo>
                      <a:pt x="402249" y="436205"/>
                      <a:pt x="681057" y="275235"/>
                      <a:pt x="952303" y="347916"/>
                    </a:cubicBezTo>
                    <a:close/>
                    <a:moveTo>
                      <a:pt x="971799" y="275155"/>
                    </a:moveTo>
                    <a:cubicBezTo>
                      <a:pt x="660368" y="191707"/>
                      <a:pt x="340256" y="376524"/>
                      <a:pt x="256808" y="687955"/>
                    </a:cubicBezTo>
                    <a:cubicBezTo>
                      <a:pt x="173361" y="999387"/>
                      <a:pt x="358178" y="1319499"/>
                      <a:pt x="669609" y="1402947"/>
                    </a:cubicBezTo>
                    <a:cubicBezTo>
                      <a:pt x="981040" y="1486395"/>
                      <a:pt x="1301152" y="1301577"/>
                      <a:pt x="1384600" y="990146"/>
                    </a:cubicBezTo>
                    <a:cubicBezTo>
                      <a:pt x="1468047" y="678715"/>
                      <a:pt x="1283230" y="358603"/>
                      <a:pt x="971799" y="275155"/>
                    </a:cubicBezTo>
                    <a:close/>
                    <a:moveTo>
                      <a:pt x="1652142" y="394531"/>
                    </a:moveTo>
                    <a:lnTo>
                      <a:pt x="1649662" y="403784"/>
                    </a:lnTo>
                    <a:lnTo>
                      <a:pt x="1647140" y="399895"/>
                    </a:lnTo>
                    <a:close/>
                    <a:moveTo>
                      <a:pt x="1158157" y="65026"/>
                    </a:moveTo>
                    <a:lnTo>
                      <a:pt x="1154679" y="271718"/>
                    </a:lnTo>
                    <a:lnTo>
                      <a:pt x="1148331" y="270017"/>
                    </a:lnTo>
                    <a:cubicBezTo>
                      <a:pt x="1200055" y="299127"/>
                      <a:pt x="1246804" y="334821"/>
                      <a:pt x="1286346" y="377149"/>
                    </a:cubicBezTo>
                    <a:lnTo>
                      <a:pt x="1470353" y="331395"/>
                    </a:lnTo>
                    <a:lnTo>
                      <a:pt x="1588305" y="553229"/>
                    </a:lnTo>
                    <a:lnTo>
                      <a:pt x="1457194" y="671432"/>
                    </a:lnTo>
                    <a:cubicBezTo>
                      <a:pt x="1473630" y="731297"/>
                      <a:pt x="1481376" y="793983"/>
                      <a:pt x="1478595" y="857704"/>
                    </a:cubicBezTo>
                    <a:lnTo>
                      <a:pt x="1642362" y="948616"/>
                    </a:lnTo>
                    <a:lnTo>
                      <a:pt x="1577335" y="1191298"/>
                    </a:lnTo>
                    <a:lnTo>
                      <a:pt x="1378614" y="1187955"/>
                    </a:lnTo>
                    <a:cubicBezTo>
                      <a:pt x="1353489" y="1229936"/>
                      <a:pt x="1323048" y="1267799"/>
                      <a:pt x="1288939" y="1301599"/>
                    </a:cubicBezTo>
                    <a:lnTo>
                      <a:pt x="1354201" y="1471932"/>
                    </a:lnTo>
                    <a:lnTo>
                      <a:pt x="1148396" y="1616039"/>
                    </a:lnTo>
                    <a:lnTo>
                      <a:pt x="992294" y="1480516"/>
                    </a:lnTo>
                    <a:lnTo>
                      <a:pt x="1011291" y="1467215"/>
                    </a:lnTo>
                    <a:cubicBezTo>
                      <a:pt x="951500" y="1486565"/>
                      <a:pt x="888271" y="1495869"/>
                      <a:pt x="823805" y="1495510"/>
                    </a:cubicBezTo>
                    <a:lnTo>
                      <a:pt x="729193" y="1665940"/>
                    </a:lnTo>
                    <a:lnTo>
                      <a:pt x="486511" y="1600914"/>
                    </a:lnTo>
                    <a:lnTo>
                      <a:pt x="489790" y="1406012"/>
                    </a:lnTo>
                    <a:cubicBezTo>
                      <a:pt x="438364" y="1376702"/>
                      <a:pt x="391917" y="1340859"/>
                      <a:pt x="352658" y="1298452"/>
                    </a:cubicBezTo>
                    <a:lnTo>
                      <a:pt x="355803" y="1305197"/>
                    </a:lnTo>
                    <a:lnTo>
                      <a:pt x="152856" y="1344512"/>
                    </a:lnTo>
                    <a:lnTo>
                      <a:pt x="46675" y="1116809"/>
                    </a:lnTo>
                    <a:lnTo>
                      <a:pt x="183929" y="1005520"/>
                    </a:lnTo>
                    <a:cubicBezTo>
                      <a:pt x="169279" y="951824"/>
                      <a:pt x="161626" y="895865"/>
                      <a:pt x="161615" y="838915"/>
                    </a:cubicBezTo>
                    <a:lnTo>
                      <a:pt x="0" y="749197"/>
                    </a:lnTo>
                    <a:lnTo>
                      <a:pt x="65026" y="506515"/>
                    </a:lnTo>
                    <a:lnTo>
                      <a:pt x="250227" y="509630"/>
                    </a:lnTo>
                    <a:cubicBezTo>
                      <a:pt x="275353" y="465291"/>
                      <a:pt x="305693" y="424864"/>
                      <a:pt x="340015" y="388679"/>
                    </a:cubicBezTo>
                    <a:lnTo>
                      <a:pt x="277984" y="197357"/>
                    </a:lnTo>
                    <a:lnTo>
                      <a:pt x="491050" y="64219"/>
                    </a:lnTo>
                    <a:lnTo>
                      <a:pt x="639843" y="207726"/>
                    </a:lnTo>
                    <a:lnTo>
                      <a:pt x="638348" y="208660"/>
                    </a:lnTo>
                    <a:cubicBezTo>
                      <a:pt x="696840" y="190256"/>
                      <a:pt x="758594" y="181748"/>
                      <a:pt x="821488" y="182440"/>
                    </a:cubicBezTo>
                    <a:lnTo>
                      <a:pt x="815140" y="180739"/>
                    </a:lnTo>
                    <a:lnTo>
                      <a:pt x="91547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21" name="Oval 21">
                <a:extLst>
                  <a:ext uri="{FF2B5EF4-FFF2-40B4-BE49-F238E27FC236}">
                    <a16:creationId xmlns:a16="http://schemas.microsoft.com/office/drawing/2014/main" id="{7A72D51F-AE89-4C4E-8D5E-21B64256F05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920246" y="1755731"/>
                <a:ext cx="134128" cy="135249"/>
              </a:xfrm>
              <a:custGeom>
                <a:avLst/>
                <a:gdLst/>
                <a:ahLst/>
                <a:cxnLst/>
                <a:rect l="l" t="t" r="r" b="b"/>
                <a:pathLst>
                  <a:path w="1652142" h="1665940">
                    <a:moveTo>
                      <a:pt x="898689" y="548008"/>
                    </a:moveTo>
                    <a:cubicBezTo>
                      <a:pt x="737950" y="504938"/>
                      <a:pt x="572731" y="600328"/>
                      <a:pt x="529661" y="761066"/>
                    </a:cubicBezTo>
                    <a:cubicBezTo>
                      <a:pt x="486591" y="921805"/>
                      <a:pt x="581980" y="1087025"/>
                      <a:pt x="742719" y="1130094"/>
                    </a:cubicBezTo>
                    <a:cubicBezTo>
                      <a:pt x="903458" y="1173164"/>
                      <a:pt x="1068677" y="1077775"/>
                      <a:pt x="1111747" y="917036"/>
                    </a:cubicBezTo>
                    <a:cubicBezTo>
                      <a:pt x="1154817" y="756297"/>
                      <a:pt x="1059428" y="591077"/>
                      <a:pt x="898689" y="548008"/>
                    </a:cubicBezTo>
                    <a:close/>
                    <a:moveTo>
                      <a:pt x="952303" y="347916"/>
                    </a:moveTo>
                    <a:cubicBezTo>
                      <a:pt x="1223549" y="420596"/>
                      <a:pt x="1384519" y="699404"/>
                      <a:pt x="1311839" y="970650"/>
                    </a:cubicBezTo>
                    <a:cubicBezTo>
                      <a:pt x="1239159" y="1241896"/>
                      <a:pt x="960351" y="1402866"/>
                      <a:pt x="689105" y="1330186"/>
                    </a:cubicBezTo>
                    <a:cubicBezTo>
                      <a:pt x="417859" y="1257506"/>
                      <a:pt x="256889" y="978698"/>
                      <a:pt x="329569" y="707451"/>
                    </a:cubicBezTo>
                    <a:cubicBezTo>
                      <a:pt x="402249" y="436205"/>
                      <a:pt x="681057" y="275235"/>
                      <a:pt x="952303" y="347916"/>
                    </a:cubicBezTo>
                    <a:close/>
                    <a:moveTo>
                      <a:pt x="971799" y="275155"/>
                    </a:moveTo>
                    <a:cubicBezTo>
                      <a:pt x="660368" y="191707"/>
                      <a:pt x="340256" y="376524"/>
                      <a:pt x="256808" y="687955"/>
                    </a:cubicBezTo>
                    <a:cubicBezTo>
                      <a:pt x="173361" y="999387"/>
                      <a:pt x="358178" y="1319499"/>
                      <a:pt x="669609" y="1402947"/>
                    </a:cubicBezTo>
                    <a:cubicBezTo>
                      <a:pt x="981040" y="1486395"/>
                      <a:pt x="1301152" y="1301577"/>
                      <a:pt x="1384600" y="990146"/>
                    </a:cubicBezTo>
                    <a:cubicBezTo>
                      <a:pt x="1468047" y="678715"/>
                      <a:pt x="1283230" y="358603"/>
                      <a:pt x="971799" y="275155"/>
                    </a:cubicBezTo>
                    <a:close/>
                    <a:moveTo>
                      <a:pt x="1652142" y="394531"/>
                    </a:moveTo>
                    <a:lnTo>
                      <a:pt x="1649662" y="403784"/>
                    </a:lnTo>
                    <a:lnTo>
                      <a:pt x="1647140" y="399895"/>
                    </a:lnTo>
                    <a:close/>
                    <a:moveTo>
                      <a:pt x="1158157" y="65026"/>
                    </a:moveTo>
                    <a:lnTo>
                      <a:pt x="1154679" y="271718"/>
                    </a:lnTo>
                    <a:lnTo>
                      <a:pt x="1148331" y="270017"/>
                    </a:lnTo>
                    <a:cubicBezTo>
                      <a:pt x="1200055" y="299127"/>
                      <a:pt x="1246804" y="334821"/>
                      <a:pt x="1286346" y="377149"/>
                    </a:cubicBezTo>
                    <a:lnTo>
                      <a:pt x="1470353" y="331395"/>
                    </a:lnTo>
                    <a:lnTo>
                      <a:pt x="1588305" y="553229"/>
                    </a:lnTo>
                    <a:lnTo>
                      <a:pt x="1457194" y="671432"/>
                    </a:lnTo>
                    <a:cubicBezTo>
                      <a:pt x="1473630" y="731297"/>
                      <a:pt x="1481376" y="793983"/>
                      <a:pt x="1478595" y="857704"/>
                    </a:cubicBezTo>
                    <a:lnTo>
                      <a:pt x="1642362" y="948616"/>
                    </a:lnTo>
                    <a:lnTo>
                      <a:pt x="1577335" y="1191298"/>
                    </a:lnTo>
                    <a:lnTo>
                      <a:pt x="1378614" y="1187955"/>
                    </a:lnTo>
                    <a:cubicBezTo>
                      <a:pt x="1353489" y="1229936"/>
                      <a:pt x="1323048" y="1267799"/>
                      <a:pt x="1288939" y="1301599"/>
                    </a:cubicBezTo>
                    <a:lnTo>
                      <a:pt x="1354201" y="1471932"/>
                    </a:lnTo>
                    <a:lnTo>
                      <a:pt x="1148396" y="1616039"/>
                    </a:lnTo>
                    <a:lnTo>
                      <a:pt x="992294" y="1480516"/>
                    </a:lnTo>
                    <a:lnTo>
                      <a:pt x="1011291" y="1467215"/>
                    </a:lnTo>
                    <a:cubicBezTo>
                      <a:pt x="951500" y="1486565"/>
                      <a:pt x="888271" y="1495869"/>
                      <a:pt x="823805" y="1495510"/>
                    </a:cubicBezTo>
                    <a:lnTo>
                      <a:pt x="729193" y="1665940"/>
                    </a:lnTo>
                    <a:lnTo>
                      <a:pt x="486511" y="1600914"/>
                    </a:lnTo>
                    <a:lnTo>
                      <a:pt x="489790" y="1406012"/>
                    </a:lnTo>
                    <a:cubicBezTo>
                      <a:pt x="438364" y="1376702"/>
                      <a:pt x="391917" y="1340859"/>
                      <a:pt x="352658" y="1298452"/>
                    </a:cubicBezTo>
                    <a:lnTo>
                      <a:pt x="355803" y="1305197"/>
                    </a:lnTo>
                    <a:lnTo>
                      <a:pt x="152856" y="1344512"/>
                    </a:lnTo>
                    <a:lnTo>
                      <a:pt x="46675" y="1116809"/>
                    </a:lnTo>
                    <a:lnTo>
                      <a:pt x="183929" y="1005520"/>
                    </a:lnTo>
                    <a:cubicBezTo>
                      <a:pt x="169279" y="951824"/>
                      <a:pt x="161626" y="895865"/>
                      <a:pt x="161615" y="838915"/>
                    </a:cubicBezTo>
                    <a:lnTo>
                      <a:pt x="0" y="749197"/>
                    </a:lnTo>
                    <a:lnTo>
                      <a:pt x="65026" y="506515"/>
                    </a:lnTo>
                    <a:lnTo>
                      <a:pt x="250227" y="509630"/>
                    </a:lnTo>
                    <a:cubicBezTo>
                      <a:pt x="275353" y="465291"/>
                      <a:pt x="305693" y="424864"/>
                      <a:pt x="340015" y="388679"/>
                    </a:cubicBezTo>
                    <a:lnTo>
                      <a:pt x="277984" y="197357"/>
                    </a:lnTo>
                    <a:lnTo>
                      <a:pt x="491050" y="64219"/>
                    </a:lnTo>
                    <a:lnTo>
                      <a:pt x="639843" y="207726"/>
                    </a:lnTo>
                    <a:lnTo>
                      <a:pt x="638348" y="208660"/>
                    </a:lnTo>
                    <a:cubicBezTo>
                      <a:pt x="696840" y="190256"/>
                      <a:pt x="758594" y="181748"/>
                      <a:pt x="821488" y="182440"/>
                    </a:cubicBezTo>
                    <a:lnTo>
                      <a:pt x="815140" y="180739"/>
                    </a:lnTo>
                    <a:lnTo>
                      <a:pt x="91547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22" name="Oval 21">
                <a:extLst>
                  <a:ext uri="{FF2B5EF4-FFF2-40B4-BE49-F238E27FC236}">
                    <a16:creationId xmlns:a16="http://schemas.microsoft.com/office/drawing/2014/main" id="{9A36F2C4-47D0-45F7-B178-3E9B9709C10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69089" y="1901516"/>
                <a:ext cx="98975" cy="99802"/>
              </a:xfrm>
              <a:custGeom>
                <a:avLst/>
                <a:gdLst/>
                <a:ahLst/>
                <a:cxnLst/>
                <a:rect l="l" t="t" r="r" b="b"/>
                <a:pathLst>
                  <a:path w="1652142" h="1665940">
                    <a:moveTo>
                      <a:pt x="898689" y="548008"/>
                    </a:moveTo>
                    <a:cubicBezTo>
                      <a:pt x="737950" y="504938"/>
                      <a:pt x="572731" y="600328"/>
                      <a:pt x="529661" y="761066"/>
                    </a:cubicBezTo>
                    <a:cubicBezTo>
                      <a:pt x="486591" y="921805"/>
                      <a:pt x="581980" y="1087025"/>
                      <a:pt x="742719" y="1130094"/>
                    </a:cubicBezTo>
                    <a:cubicBezTo>
                      <a:pt x="903458" y="1173164"/>
                      <a:pt x="1068677" y="1077775"/>
                      <a:pt x="1111747" y="917036"/>
                    </a:cubicBezTo>
                    <a:cubicBezTo>
                      <a:pt x="1154817" y="756297"/>
                      <a:pt x="1059428" y="591077"/>
                      <a:pt x="898689" y="548008"/>
                    </a:cubicBezTo>
                    <a:close/>
                    <a:moveTo>
                      <a:pt x="952303" y="347916"/>
                    </a:moveTo>
                    <a:cubicBezTo>
                      <a:pt x="1223549" y="420596"/>
                      <a:pt x="1384519" y="699404"/>
                      <a:pt x="1311839" y="970650"/>
                    </a:cubicBezTo>
                    <a:cubicBezTo>
                      <a:pt x="1239159" y="1241896"/>
                      <a:pt x="960351" y="1402866"/>
                      <a:pt x="689105" y="1330186"/>
                    </a:cubicBezTo>
                    <a:cubicBezTo>
                      <a:pt x="417859" y="1257506"/>
                      <a:pt x="256889" y="978698"/>
                      <a:pt x="329569" y="707451"/>
                    </a:cubicBezTo>
                    <a:cubicBezTo>
                      <a:pt x="402249" y="436205"/>
                      <a:pt x="681057" y="275235"/>
                      <a:pt x="952303" y="347916"/>
                    </a:cubicBezTo>
                    <a:close/>
                    <a:moveTo>
                      <a:pt x="971799" y="275155"/>
                    </a:moveTo>
                    <a:cubicBezTo>
                      <a:pt x="660368" y="191707"/>
                      <a:pt x="340256" y="376524"/>
                      <a:pt x="256808" y="687955"/>
                    </a:cubicBezTo>
                    <a:cubicBezTo>
                      <a:pt x="173361" y="999387"/>
                      <a:pt x="358178" y="1319499"/>
                      <a:pt x="669609" y="1402947"/>
                    </a:cubicBezTo>
                    <a:cubicBezTo>
                      <a:pt x="981040" y="1486395"/>
                      <a:pt x="1301152" y="1301577"/>
                      <a:pt x="1384600" y="990146"/>
                    </a:cubicBezTo>
                    <a:cubicBezTo>
                      <a:pt x="1468047" y="678715"/>
                      <a:pt x="1283230" y="358603"/>
                      <a:pt x="971799" y="275155"/>
                    </a:cubicBezTo>
                    <a:close/>
                    <a:moveTo>
                      <a:pt x="1652142" y="394531"/>
                    </a:moveTo>
                    <a:lnTo>
                      <a:pt x="1649662" y="403784"/>
                    </a:lnTo>
                    <a:lnTo>
                      <a:pt x="1647140" y="399895"/>
                    </a:lnTo>
                    <a:close/>
                    <a:moveTo>
                      <a:pt x="1158157" y="65026"/>
                    </a:moveTo>
                    <a:lnTo>
                      <a:pt x="1154679" y="271718"/>
                    </a:lnTo>
                    <a:lnTo>
                      <a:pt x="1148331" y="270017"/>
                    </a:lnTo>
                    <a:cubicBezTo>
                      <a:pt x="1200055" y="299127"/>
                      <a:pt x="1246804" y="334821"/>
                      <a:pt x="1286346" y="377149"/>
                    </a:cubicBezTo>
                    <a:lnTo>
                      <a:pt x="1470353" y="331395"/>
                    </a:lnTo>
                    <a:lnTo>
                      <a:pt x="1588305" y="553229"/>
                    </a:lnTo>
                    <a:lnTo>
                      <a:pt x="1457194" y="671432"/>
                    </a:lnTo>
                    <a:cubicBezTo>
                      <a:pt x="1473630" y="731297"/>
                      <a:pt x="1481376" y="793983"/>
                      <a:pt x="1478595" y="857704"/>
                    </a:cubicBezTo>
                    <a:lnTo>
                      <a:pt x="1642362" y="948616"/>
                    </a:lnTo>
                    <a:lnTo>
                      <a:pt x="1577335" y="1191298"/>
                    </a:lnTo>
                    <a:lnTo>
                      <a:pt x="1378614" y="1187955"/>
                    </a:lnTo>
                    <a:cubicBezTo>
                      <a:pt x="1353489" y="1229936"/>
                      <a:pt x="1323048" y="1267799"/>
                      <a:pt x="1288939" y="1301599"/>
                    </a:cubicBezTo>
                    <a:lnTo>
                      <a:pt x="1354201" y="1471932"/>
                    </a:lnTo>
                    <a:lnTo>
                      <a:pt x="1148396" y="1616039"/>
                    </a:lnTo>
                    <a:lnTo>
                      <a:pt x="992294" y="1480516"/>
                    </a:lnTo>
                    <a:lnTo>
                      <a:pt x="1011291" y="1467215"/>
                    </a:lnTo>
                    <a:cubicBezTo>
                      <a:pt x="951500" y="1486565"/>
                      <a:pt x="888271" y="1495869"/>
                      <a:pt x="823805" y="1495510"/>
                    </a:cubicBezTo>
                    <a:lnTo>
                      <a:pt x="729193" y="1665940"/>
                    </a:lnTo>
                    <a:lnTo>
                      <a:pt x="486511" y="1600914"/>
                    </a:lnTo>
                    <a:lnTo>
                      <a:pt x="489790" y="1406012"/>
                    </a:lnTo>
                    <a:cubicBezTo>
                      <a:pt x="438364" y="1376702"/>
                      <a:pt x="391917" y="1340859"/>
                      <a:pt x="352658" y="1298452"/>
                    </a:cubicBezTo>
                    <a:lnTo>
                      <a:pt x="355803" y="1305197"/>
                    </a:lnTo>
                    <a:lnTo>
                      <a:pt x="152856" y="1344512"/>
                    </a:lnTo>
                    <a:lnTo>
                      <a:pt x="46675" y="1116809"/>
                    </a:lnTo>
                    <a:lnTo>
                      <a:pt x="183929" y="1005520"/>
                    </a:lnTo>
                    <a:cubicBezTo>
                      <a:pt x="169279" y="951824"/>
                      <a:pt x="161626" y="895865"/>
                      <a:pt x="161615" y="838915"/>
                    </a:cubicBezTo>
                    <a:lnTo>
                      <a:pt x="0" y="749197"/>
                    </a:lnTo>
                    <a:lnTo>
                      <a:pt x="65026" y="506515"/>
                    </a:lnTo>
                    <a:lnTo>
                      <a:pt x="250227" y="509630"/>
                    </a:lnTo>
                    <a:cubicBezTo>
                      <a:pt x="275353" y="465291"/>
                      <a:pt x="305693" y="424864"/>
                      <a:pt x="340015" y="388679"/>
                    </a:cubicBezTo>
                    <a:lnTo>
                      <a:pt x="277984" y="197357"/>
                    </a:lnTo>
                    <a:lnTo>
                      <a:pt x="491050" y="64219"/>
                    </a:lnTo>
                    <a:lnTo>
                      <a:pt x="639843" y="207726"/>
                    </a:lnTo>
                    <a:lnTo>
                      <a:pt x="638348" y="208660"/>
                    </a:lnTo>
                    <a:cubicBezTo>
                      <a:pt x="696840" y="190256"/>
                      <a:pt x="758594" y="181748"/>
                      <a:pt x="821488" y="182440"/>
                    </a:cubicBezTo>
                    <a:lnTo>
                      <a:pt x="815140" y="180739"/>
                    </a:lnTo>
                    <a:lnTo>
                      <a:pt x="91547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23" name="Oval 21">
                <a:extLst>
                  <a:ext uri="{FF2B5EF4-FFF2-40B4-BE49-F238E27FC236}">
                    <a16:creationId xmlns:a16="http://schemas.microsoft.com/office/drawing/2014/main" id="{5A2F6FF0-CD58-4090-B67B-B0E470CCF23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042856" y="1699484"/>
                <a:ext cx="98975" cy="99802"/>
              </a:xfrm>
              <a:custGeom>
                <a:avLst/>
                <a:gdLst/>
                <a:ahLst/>
                <a:cxnLst/>
                <a:rect l="l" t="t" r="r" b="b"/>
                <a:pathLst>
                  <a:path w="1652142" h="1665940">
                    <a:moveTo>
                      <a:pt x="898689" y="548008"/>
                    </a:moveTo>
                    <a:cubicBezTo>
                      <a:pt x="737950" y="504938"/>
                      <a:pt x="572731" y="600328"/>
                      <a:pt x="529661" y="761066"/>
                    </a:cubicBezTo>
                    <a:cubicBezTo>
                      <a:pt x="486591" y="921805"/>
                      <a:pt x="581980" y="1087025"/>
                      <a:pt x="742719" y="1130094"/>
                    </a:cubicBezTo>
                    <a:cubicBezTo>
                      <a:pt x="903458" y="1173164"/>
                      <a:pt x="1068677" y="1077775"/>
                      <a:pt x="1111747" y="917036"/>
                    </a:cubicBezTo>
                    <a:cubicBezTo>
                      <a:pt x="1154817" y="756297"/>
                      <a:pt x="1059428" y="591077"/>
                      <a:pt x="898689" y="548008"/>
                    </a:cubicBezTo>
                    <a:close/>
                    <a:moveTo>
                      <a:pt x="952303" y="347916"/>
                    </a:moveTo>
                    <a:cubicBezTo>
                      <a:pt x="1223549" y="420596"/>
                      <a:pt x="1384519" y="699404"/>
                      <a:pt x="1311839" y="970650"/>
                    </a:cubicBezTo>
                    <a:cubicBezTo>
                      <a:pt x="1239159" y="1241896"/>
                      <a:pt x="960351" y="1402866"/>
                      <a:pt x="689105" y="1330186"/>
                    </a:cubicBezTo>
                    <a:cubicBezTo>
                      <a:pt x="417859" y="1257506"/>
                      <a:pt x="256889" y="978698"/>
                      <a:pt x="329569" y="707451"/>
                    </a:cubicBezTo>
                    <a:cubicBezTo>
                      <a:pt x="402249" y="436205"/>
                      <a:pt x="681057" y="275235"/>
                      <a:pt x="952303" y="347916"/>
                    </a:cubicBezTo>
                    <a:close/>
                    <a:moveTo>
                      <a:pt x="971799" y="275155"/>
                    </a:moveTo>
                    <a:cubicBezTo>
                      <a:pt x="660368" y="191707"/>
                      <a:pt x="340256" y="376524"/>
                      <a:pt x="256808" y="687955"/>
                    </a:cubicBezTo>
                    <a:cubicBezTo>
                      <a:pt x="173361" y="999387"/>
                      <a:pt x="358178" y="1319499"/>
                      <a:pt x="669609" y="1402947"/>
                    </a:cubicBezTo>
                    <a:cubicBezTo>
                      <a:pt x="981040" y="1486395"/>
                      <a:pt x="1301152" y="1301577"/>
                      <a:pt x="1384600" y="990146"/>
                    </a:cubicBezTo>
                    <a:cubicBezTo>
                      <a:pt x="1468047" y="678715"/>
                      <a:pt x="1283230" y="358603"/>
                      <a:pt x="971799" y="275155"/>
                    </a:cubicBezTo>
                    <a:close/>
                    <a:moveTo>
                      <a:pt x="1652142" y="394531"/>
                    </a:moveTo>
                    <a:lnTo>
                      <a:pt x="1649662" y="403784"/>
                    </a:lnTo>
                    <a:lnTo>
                      <a:pt x="1647140" y="399895"/>
                    </a:lnTo>
                    <a:close/>
                    <a:moveTo>
                      <a:pt x="1158157" y="65026"/>
                    </a:moveTo>
                    <a:lnTo>
                      <a:pt x="1154679" y="271718"/>
                    </a:lnTo>
                    <a:lnTo>
                      <a:pt x="1148331" y="270017"/>
                    </a:lnTo>
                    <a:cubicBezTo>
                      <a:pt x="1200055" y="299127"/>
                      <a:pt x="1246804" y="334821"/>
                      <a:pt x="1286346" y="377149"/>
                    </a:cubicBezTo>
                    <a:lnTo>
                      <a:pt x="1470353" y="331395"/>
                    </a:lnTo>
                    <a:lnTo>
                      <a:pt x="1588305" y="553229"/>
                    </a:lnTo>
                    <a:lnTo>
                      <a:pt x="1457194" y="671432"/>
                    </a:lnTo>
                    <a:cubicBezTo>
                      <a:pt x="1473630" y="731297"/>
                      <a:pt x="1481376" y="793983"/>
                      <a:pt x="1478595" y="857704"/>
                    </a:cubicBezTo>
                    <a:lnTo>
                      <a:pt x="1642362" y="948616"/>
                    </a:lnTo>
                    <a:lnTo>
                      <a:pt x="1577335" y="1191298"/>
                    </a:lnTo>
                    <a:lnTo>
                      <a:pt x="1378614" y="1187955"/>
                    </a:lnTo>
                    <a:cubicBezTo>
                      <a:pt x="1353489" y="1229936"/>
                      <a:pt x="1323048" y="1267799"/>
                      <a:pt x="1288939" y="1301599"/>
                    </a:cubicBezTo>
                    <a:lnTo>
                      <a:pt x="1354201" y="1471932"/>
                    </a:lnTo>
                    <a:lnTo>
                      <a:pt x="1148396" y="1616039"/>
                    </a:lnTo>
                    <a:lnTo>
                      <a:pt x="992294" y="1480516"/>
                    </a:lnTo>
                    <a:lnTo>
                      <a:pt x="1011291" y="1467215"/>
                    </a:lnTo>
                    <a:cubicBezTo>
                      <a:pt x="951500" y="1486565"/>
                      <a:pt x="888271" y="1495869"/>
                      <a:pt x="823805" y="1495510"/>
                    </a:cubicBezTo>
                    <a:lnTo>
                      <a:pt x="729193" y="1665940"/>
                    </a:lnTo>
                    <a:lnTo>
                      <a:pt x="486511" y="1600914"/>
                    </a:lnTo>
                    <a:lnTo>
                      <a:pt x="489790" y="1406012"/>
                    </a:lnTo>
                    <a:cubicBezTo>
                      <a:pt x="438364" y="1376702"/>
                      <a:pt x="391917" y="1340859"/>
                      <a:pt x="352658" y="1298452"/>
                    </a:cubicBezTo>
                    <a:lnTo>
                      <a:pt x="355803" y="1305197"/>
                    </a:lnTo>
                    <a:lnTo>
                      <a:pt x="152856" y="1344512"/>
                    </a:lnTo>
                    <a:lnTo>
                      <a:pt x="46675" y="1116809"/>
                    </a:lnTo>
                    <a:lnTo>
                      <a:pt x="183929" y="1005520"/>
                    </a:lnTo>
                    <a:cubicBezTo>
                      <a:pt x="169279" y="951824"/>
                      <a:pt x="161626" y="895865"/>
                      <a:pt x="161615" y="838915"/>
                    </a:cubicBezTo>
                    <a:lnTo>
                      <a:pt x="0" y="749197"/>
                    </a:lnTo>
                    <a:lnTo>
                      <a:pt x="65026" y="506515"/>
                    </a:lnTo>
                    <a:lnTo>
                      <a:pt x="250227" y="509630"/>
                    </a:lnTo>
                    <a:cubicBezTo>
                      <a:pt x="275353" y="465291"/>
                      <a:pt x="305693" y="424864"/>
                      <a:pt x="340015" y="388679"/>
                    </a:cubicBezTo>
                    <a:lnTo>
                      <a:pt x="277984" y="197357"/>
                    </a:lnTo>
                    <a:lnTo>
                      <a:pt x="491050" y="64219"/>
                    </a:lnTo>
                    <a:lnTo>
                      <a:pt x="639843" y="207726"/>
                    </a:lnTo>
                    <a:lnTo>
                      <a:pt x="638348" y="208660"/>
                    </a:lnTo>
                    <a:cubicBezTo>
                      <a:pt x="696840" y="190256"/>
                      <a:pt x="758594" y="181748"/>
                      <a:pt x="821488" y="182440"/>
                    </a:cubicBezTo>
                    <a:lnTo>
                      <a:pt x="815140" y="180739"/>
                    </a:lnTo>
                    <a:lnTo>
                      <a:pt x="91547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24" name="Oval 21">
                <a:extLst>
                  <a:ext uri="{FF2B5EF4-FFF2-40B4-BE49-F238E27FC236}">
                    <a16:creationId xmlns:a16="http://schemas.microsoft.com/office/drawing/2014/main" id="{18CB154E-37C9-4A02-9408-63388180D62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436404" y="1732638"/>
                <a:ext cx="152882" cy="154159"/>
              </a:xfrm>
              <a:custGeom>
                <a:avLst/>
                <a:gdLst/>
                <a:ahLst/>
                <a:cxnLst/>
                <a:rect l="l" t="t" r="r" b="b"/>
                <a:pathLst>
                  <a:path w="1652142" h="1665940">
                    <a:moveTo>
                      <a:pt x="898689" y="548008"/>
                    </a:moveTo>
                    <a:cubicBezTo>
                      <a:pt x="737950" y="504938"/>
                      <a:pt x="572731" y="600328"/>
                      <a:pt x="529661" y="761066"/>
                    </a:cubicBezTo>
                    <a:cubicBezTo>
                      <a:pt x="486591" y="921805"/>
                      <a:pt x="581980" y="1087025"/>
                      <a:pt x="742719" y="1130094"/>
                    </a:cubicBezTo>
                    <a:cubicBezTo>
                      <a:pt x="903458" y="1173164"/>
                      <a:pt x="1068677" y="1077775"/>
                      <a:pt x="1111747" y="917036"/>
                    </a:cubicBezTo>
                    <a:cubicBezTo>
                      <a:pt x="1154817" y="756297"/>
                      <a:pt x="1059428" y="591077"/>
                      <a:pt x="898689" y="548008"/>
                    </a:cubicBezTo>
                    <a:close/>
                    <a:moveTo>
                      <a:pt x="952303" y="347916"/>
                    </a:moveTo>
                    <a:cubicBezTo>
                      <a:pt x="1223549" y="420596"/>
                      <a:pt x="1384519" y="699404"/>
                      <a:pt x="1311839" y="970650"/>
                    </a:cubicBezTo>
                    <a:cubicBezTo>
                      <a:pt x="1239159" y="1241896"/>
                      <a:pt x="960351" y="1402866"/>
                      <a:pt x="689105" y="1330186"/>
                    </a:cubicBezTo>
                    <a:cubicBezTo>
                      <a:pt x="417859" y="1257506"/>
                      <a:pt x="256889" y="978698"/>
                      <a:pt x="329569" y="707451"/>
                    </a:cubicBezTo>
                    <a:cubicBezTo>
                      <a:pt x="402249" y="436205"/>
                      <a:pt x="681057" y="275235"/>
                      <a:pt x="952303" y="347916"/>
                    </a:cubicBezTo>
                    <a:close/>
                    <a:moveTo>
                      <a:pt x="971799" y="275155"/>
                    </a:moveTo>
                    <a:cubicBezTo>
                      <a:pt x="660368" y="191707"/>
                      <a:pt x="340256" y="376524"/>
                      <a:pt x="256808" y="687955"/>
                    </a:cubicBezTo>
                    <a:cubicBezTo>
                      <a:pt x="173361" y="999387"/>
                      <a:pt x="358178" y="1319499"/>
                      <a:pt x="669609" y="1402947"/>
                    </a:cubicBezTo>
                    <a:cubicBezTo>
                      <a:pt x="981040" y="1486395"/>
                      <a:pt x="1301152" y="1301577"/>
                      <a:pt x="1384600" y="990146"/>
                    </a:cubicBezTo>
                    <a:cubicBezTo>
                      <a:pt x="1468047" y="678715"/>
                      <a:pt x="1283230" y="358603"/>
                      <a:pt x="971799" y="275155"/>
                    </a:cubicBezTo>
                    <a:close/>
                    <a:moveTo>
                      <a:pt x="1652142" y="394531"/>
                    </a:moveTo>
                    <a:lnTo>
                      <a:pt x="1649662" y="403784"/>
                    </a:lnTo>
                    <a:lnTo>
                      <a:pt x="1647140" y="399895"/>
                    </a:lnTo>
                    <a:close/>
                    <a:moveTo>
                      <a:pt x="1158157" y="65026"/>
                    </a:moveTo>
                    <a:lnTo>
                      <a:pt x="1154679" y="271718"/>
                    </a:lnTo>
                    <a:lnTo>
                      <a:pt x="1148331" y="270017"/>
                    </a:lnTo>
                    <a:cubicBezTo>
                      <a:pt x="1200055" y="299127"/>
                      <a:pt x="1246804" y="334821"/>
                      <a:pt x="1286346" y="377149"/>
                    </a:cubicBezTo>
                    <a:lnTo>
                      <a:pt x="1470353" y="331395"/>
                    </a:lnTo>
                    <a:lnTo>
                      <a:pt x="1588305" y="553229"/>
                    </a:lnTo>
                    <a:lnTo>
                      <a:pt x="1457194" y="671432"/>
                    </a:lnTo>
                    <a:cubicBezTo>
                      <a:pt x="1473630" y="731297"/>
                      <a:pt x="1481376" y="793983"/>
                      <a:pt x="1478595" y="857704"/>
                    </a:cubicBezTo>
                    <a:lnTo>
                      <a:pt x="1642362" y="948616"/>
                    </a:lnTo>
                    <a:lnTo>
                      <a:pt x="1577335" y="1191298"/>
                    </a:lnTo>
                    <a:lnTo>
                      <a:pt x="1378614" y="1187955"/>
                    </a:lnTo>
                    <a:cubicBezTo>
                      <a:pt x="1353489" y="1229936"/>
                      <a:pt x="1323048" y="1267799"/>
                      <a:pt x="1288939" y="1301599"/>
                    </a:cubicBezTo>
                    <a:lnTo>
                      <a:pt x="1354201" y="1471932"/>
                    </a:lnTo>
                    <a:lnTo>
                      <a:pt x="1148396" y="1616039"/>
                    </a:lnTo>
                    <a:lnTo>
                      <a:pt x="992294" y="1480516"/>
                    </a:lnTo>
                    <a:lnTo>
                      <a:pt x="1011291" y="1467215"/>
                    </a:lnTo>
                    <a:cubicBezTo>
                      <a:pt x="951500" y="1486565"/>
                      <a:pt x="888271" y="1495869"/>
                      <a:pt x="823805" y="1495510"/>
                    </a:cubicBezTo>
                    <a:lnTo>
                      <a:pt x="729193" y="1665940"/>
                    </a:lnTo>
                    <a:lnTo>
                      <a:pt x="486511" y="1600914"/>
                    </a:lnTo>
                    <a:lnTo>
                      <a:pt x="489790" y="1406012"/>
                    </a:lnTo>
                    <a:cubicBezTo>
                      <a:pt x="438364" y="1376702"/>
                      <a:pt x="391917" y="1340859"/>
                      <a:pt x="352658" y="1298452"/>
                    </a:cubicBezTo>
                    <a:lnTo>
                      <a:pt x="355803" y="1305197"/>
                    </a:lnTo>
                    <a:lnTo>
                      <a:pt x="152856" y="1344512"/>
                    </a:lnTo>
                    <a:lnTo>
                      <a:pt x="46675" y="1116809"/>
                    </a:lnTo>
                    <a:lnTo>
                      <a:pt x="183929" y="1005520"/>
                    </a:lnTo>
                    <a:cubicBezTo>
                      <a:pt x="169279" y="951824"/>
                      <a:pt x="161626" y="895865"/>
                      <a:pt x="161615" y="838915"/>
                    </a:cubicBezTo>
                    <a:lnTo>
                      <a:pt x="0" y="749197"/>
                    </a:lnTo>
                    <a:lnTo>
                      <a:pt x="65026" y="506515"/>
                    </a:lnTo>
                    <a:lnTo>
                      <a:pt x="250227" y="509630"/>
                    </a:lnTo>
                    <a:cubicBezTo>
                      <a:pt x="275353" y="465291"/>
                      <a:pt x="305693" y="424864"/>
                      <a:pt x="340015" y="388679"/>
                    </a:cubicBezTo>
                    <a:lnTo>
                      <a:pt x="277984" y="197357"/>
                    </a:lnTo>
                    <a:lnTo>
                      <a:pt x="491050" y="64219"/>
                    </a:lnTo>
                    <a:lnTo>
                      <a:pt x="639843" y="207726"/>
                    </a:lnTo>
                    <a:lnTo>
                      <a:pt x="638348" y="208660"/>
                    </a:lnTo>
                    <a:cubicBezTo>
                      <a:pt x="696840" y="190256"/>
                      <a:pt x="758594" y="181748"/>
                      <a:pt x="821488" y="182440"/>
                    </a:cubicBezTo>
                    <a:lnTo>
                      <a:pt x="815140" y="180739"/>
                    </a:lnTo>
                    <a:lnTo>
                      <a:pt x="91547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25" name="Oval 21">
                <a:extLst>
                  <a:ext uri="{FF2B5EF4-FFF2-40B4-BE49-F238E27FC236}">
                    <a16:creationId xmlns:a16="http://schemas.microsoft.com/office/drawing/2014/main" id="{AAA4F6BD-EEA7-4484-88B4-E4871065734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099216" y="1600868"/>
                <a:ext cx="66122" cy="66674"/>
              </a:xfrm>
              <a:custGeom>
                <a:avLst/>
                <a:gdLst/>
                <a:ahLst/>
                <a:cxnLst/>
                <a:rect l="l" t="t" r="r" b="b"/>
                <a:pathLst>
                  <a:path w="1652142" h="1665940">
                    <a:moveTo>
                      <a:pt x="898689" y="548008"/>
                    </a:moveTo>
                    <a:cubicBezTo>
                      <a:pt x="737950" y="504938"/>
                      <a:pt x="572731" y="600328"/>
                      <a:pt x="529661" y="761066"/>
                    </a:cubicBezTo>
                    <a:cubicBezTo>
                      <a:pt x="486591" y="921805"/>
                      <a:pt x="581980" y="1087025"/>
                      <a:pt x="742719" y="1130094"/>
                    </a:cubicBezTo>
                    <a:cubicBezTo>
                      <a:pt x="903458" y="1173164"/>
                      <a:pt x="1068677" y="1077775"/>
                      <a:pt x="1111747" y="917036"/>
                    </a:cubicBezTo>
                    <a:cubicBezTo>
                      <a:pt x="1154817" y="756297"/>
                      <a:pt x="1059428" y="591077"/>
                      <a:pt x="898689" y="548008"/>
                    </a:cubicBezTo>
                    <a:close/>
                    <a:moveTo>
                      <a:pt x="952303" y="347916"/>
                    </a:moveTo>
                    <a:cubicBezTo>
                      <a:pt x="1223549" y="420596"/>
                      <a:pt x="1384519" y="699404"/>
                      <a:pt x="1311839" y="970650"/>
                    </a:cubicBezTo>
                    <a:cubicBezTo>
                      <a:pt x="1239159" y="1241896"/>
                      <a:pt x="960351" y="1402866"/>
                      <a:pt x="689105" y="1330186"/>
                    </a:cubicBezTo>
                    <a:cubicBezTo>
                      <a:pt x="417859" y="1257506"/>
                      <a:pt x="256889" y="978698"/>
                      <a:pt x="329569" y="707451"/>
                    </a:cubicBezTo>
                    <a:cubicBezTo>
                      <a:pt x="402249" y="436205"/>
                      <a:pt x="681057" y="275235"/>
                      <a:pt x="952303" y="347916"/>
                    </a:cubicBezTo>
                    <a:close/>
                    <a:moveTo>
                      <a:pt x="971799" y="275155"/>
                    </a:moveTo>
                    <a:cubicBezTo>
                      <a:pt x="660368" y="191707"/>
                      <a:pt x="340256" y="376524"/>
                      <a:pt x="256808" y="687955"/>
                    </a:cubicBezTo>
                    <a:cubicBezTo>
                      <a:pt x="173361" y="999387"/>
                      <a:pt x="358178" y="1319499"/>
                      <a:pt x="669609" y="1402947"/>
                    </a:cubicBezTo>
                    <a:cubicBezTo>
                      <a:pt x="981040" y="1486395"/>
                      <a:pt x="1301152" y="1301577"/>
                      <a:pt x="1384600" y="990146"/>
                    </a:cubicBezTo>
                    <a:cubicBezTo>
                      <a:pt x="1468047" y="678715"/>
                      <a:pt x="1283230" y="358603"/>
                      <a:pt x="971799" y="275155"/>
                    </a:cubicBezTo>
                    <a:close/>
                    <a:moveTo>
                      <a:pt x="1652142" y="394531"/>
                    </a:moveTo>
                    <a:lnTo>
                      <a:pt x="1649662" y="403784"/>
                    </a:lnTo>
                    <a:lnTo>
                      <a:pt x="1647140" y="399895"/>
                    </a:lnTo>
                    <a:close/>
                    <a:moveTo>
                      <a:pt x="1158157" y="65026"/>
                    </a:moveTo>
                    <a:lnTo>
                      <a:pt x="1154679" y="271718"/>
                    </a:lnTo>
                    <a:lnTo>
                      <a:pt x="1148331" y="270017"/>
                    </a:lnTo>
                    <a:cubicBezTo>
                      <a:pt x="1200055" y="299127"/>
                      <a:pt x="1246804" y="334821"/>
                      <a:pt x="1286346" y="377149"/>
                    </a:cubicBezTo>
                    <a:lnTo>
                      <a:pt x="1470353" y="331395"/>
                    </a:lnTo>
                    <a:lnTo>
                      <a:pt x="1588305" y="553229"/>
                    </a:lnTo>
                    <a:lnTo>
                      <a:pt x="1457194" y="671432"/>
                    </a:lnTo>
                    <a:cubicBezTo>
                      <a:pt x="1473630" y="731297"/>
                      <a:pt x="1481376" y="793983"/>
                      <a:pt x="1478595" y="857704"/>
                    </a:cubicBezTo>
                    <a:lnTo>
                      <a:pt x="1642362" y="948616"/>
                    </a:lnTo>
                    <a:lnTo>
                      <a:pt x="1577335" y="1191298"/>
                    </a:lnTo>
                    <a:lnTo>
                      <a:pt x="1378614" y="1187955"/>
                    </a:lnTo>
                    <a:cubicBezTo>
                      <a:pt x="1353489" y="1229936"/>
                      <a:pt x="1323048" y="1267799"/>
                      <a:pt x="1288939" y="1301599"/>
                    </a:cubicBezTo>
                    <a:lnTo>
                      <a:pt x="1354201" y="1471932"/>
                    </a:lnTo>
                    <a:lnTo>
                      <a:pt x="1148396" y="1616039"/>
                    </a:lnTo>
                    <a:lnTo>
                      <a:pt x="992294" y="1480516"/>
                    </a:lnTo>
                    <a:lnTo>
                      <a:pt x="1011291" y="1467215"/>
                    </a:lnTo>
                    <a:cubicBezTo>
                      <a:pt x="951500" y="1486565"/>
                      <a:pt x="888271" y="1495869"/>
                      <a:pt x="823805" y="1495510"/>
                    </a:cubicBezTo>
                    <a:lnTo>
                      <a:pt x="729193" y="1665940"/>
                    </a:lnTo>
                    <a:lnTo>
                      <a:pt x="486511" y="1600914"/>
                    </a:lnTo>
                    <a:lnTo>
                      <a:pt x="489790" y="1406012"/>
                    </a:lnTo>
                    <a:cubicBezTo>
                      <a:pt x="438364" y="1376702"/>
                      <a:pt x="391917" y="1340859"/>
                      <a:pt x="352658" y="1298452"/>
                    </a:cubicBezTo>
                    <a:lnTo>
                      <a:pt x="355803" y="1305197"/>
                    </a:lnTo>
                    <a:lnTo>
                      <a:pt x="152856" y="1344512"/>
                    </a:lnTo>
                    <a:lnTo>
                      <a:pt x="46675" y="1116809"/>
                    </a:lnTo>
                    <a:lnTo>
                      <a:pt x="183929" y="1005520"/>
                    </a:lnTo>
                    <a:cubicBezTo>
                      <a:pt x="169279" y="951824"/>
                      <a:pt x="161626" y="895865"/>
                      <a:pt x="161615" y="838915"/>
                    </a:cubicBezTo>
                    <a:lnTo>
                      <a:pt x="0" y="749197"/>
                    </a:lnTo>
                    <a:lnTo>
                      <a:pt x="65026" y="506515"/>
                    </a:lnTo>
                    <a:lnTo>
                      <a:pt x="250227" y="509630"/>
                    </a:lnTo>
                    <a:cubicBezTo>
                      <a:pt x="275353" y="465291"/>
                      <a:pt x="305693" y="424864"/>
                      <a:pt x="340015" y="388679"/>
                    </a:cubicBezTo>
                    <a:lnTo>
                      <a:pt x="277984" y="197357"/>
                    </a:lnTo>
                    <a:lnTo>
                      <a:pt x="491050" y="64219"/>
                    </a:lnTo>
                    <a:lnTo>
                      <a:pt x="639843" y="207726"/>
                    </a:lnTo>
                    <a:lnTo>
                      <a:pt x="638348" y="208660"/>
                    </a:lnTo>
                    <a:cubicBezTo>
                      <a:pt x="696840" y="190256"/>
                      <a:pt x="758594" y="181748"/>
                      <a:pt x="821488" y="182440"/>
                    </a:cubicBezTo>
                    <a:lnTo>
                      <a:pt x="815140" y="180739"/>
                    </a:lnTo>
                    <a:lnTo>
                      <a:pt x="91547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26" name="Oval 21">
                <a:extLst>
                  <a:ext uri="{FF2B5EF4-FFF2-40B4-BE49-F238E27FC236}">
                    <a16:creationId xmlns:a16="http://schemas.microsoft.com/office/drawing/2014/main" id="{2AD65A60-E0C5-45E3-9369-0C8CDB00C98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264289" y="1954875"/>
                <a:ext cx="66122" cy="66674"/>
              </a:xfrm>
              <a:custGeom>
                <a:avLst/>
                <a:gdLst/>
                <a:ahLst/>
                <a:cxnLst/>
                <a:rect l="l" t="t" r="r" b="b"/>
                <a:pathLst>
                  <a:path w="1652142" h="1665940">
                    <a:moveTo>
                      <a:pt x="898689" y="548008"/>
                    </a:moveTo>
                    <a:cubicBezTo>
                      <a:pt x="737950" y="504938"/>
                      <a:pt x="572731" y="600328"/>
                      <a:pt x="529661" y="761066"/>
                    </a:cubicBezTo>
                    <a:cubicBezTo>
                      <a:pt x="486591" y="921805"/>
                      <a:pt x="581980" y="1087025"/>
                      <a:pt x="742719" y="1130094"/>
                    </a:cubicBezTo>
                    <a:cubicBezTo>
                      <a:pt x="903458" y="1173164"/>
                      <a:pt x="1068677" y="1077775"/>
                      <a:pt x="1111747" y="917036"/>
                    </a:cubicBezTo>
                    <a:cubicBezTo>
                      <a:pt x="1154817" y="756297"/>
                      <a:pt x="1059428" y="591077"/>
                      <a:pt x="898689" y="548008"/>
                    </a:cubicBezTo>
                    <a:close/>
                    <a:moveTo>
                      <a:pt x="952303" y="347916"/>
                    </a:moveTo>
                    <a:cubicBezTo>
                      <a:pt x="1223549" y="420596"/>
                      <a:pt x="1384519" y="699404"/>
                      <a:pt x="1311839" y="970650"/>
                    </a:cubicBezTo>
                    <a:cubicBezTo>
                      <a:pt x="1239159" y="1241896"/>
                      <a:pt x="960351" y="1402866"/>
                      <a:pt x="689105" y="1330186"/>
                    </a:cubicBezTo>
                    <a:cubicBezTo>
                      <a:pt x="417859" y="1257506"/>
                      <a:pt x="256889" y="978698"/>
                      <a:pt x="329569" y="707451"/>
                    </a:cubicBezTo>
                    <a:cubicBezTo>
                      <a:pt x="402249" y="436205"/>
                      <a:pt x="681057" y="275235"/>
                      <a:pt x="952303" y="347916"/>
                    </a:cubicBezTo>
                    <a:close/>
                    <a:moveTo>
                      <a:pt x="971799" y="275155"/>
                    </a:moveTo>
                    <a:cubicBezTo>
                      <a:pt x="660368" y="191707"/>
                      <a:pt x="340256" y="376524"/>
                      <a:pt x="256808" y="687955"/>
                    </a:cubicBezTo>
                    <a:cubicBezTo>
                      <a:pt x="173361" y="999387"/>
                      <a:pt x="358178" y="1319499"/>
                      <a:pt x="669609" y="1402947"/>
                    </a:cubicBezTo>
                    <a:cubicBezTo>
                      <a:pt x="981040" y="1486395"/>
                      <a:pt x="1301152" y="1301577"/>
                      <a:pt x="1384600" y="990146"/>
                    </a:cubicBezTo>
                    <a:cubicBezTo>
                      <a:pt x="1468047" y="678715"/>
                      <a:pt x="1283230" y="358603"/>
                      <a:pt x="971799" y="275155"/>
                    </a:cubicBezTo>
                    <a:close/>
                    <a:moveTo>
                      <a:pt x="1652142" y="394531"/>
                    </a:moveTo>
                    <a:lnTo>
                      <a:pt x="1649662" y="403784"/>
                    </a:lnTo>
                    <a:lnTo>
                      <a:pt x="1647140" y="399895"/>
                    </a:lnTo>
                    <a:close/>
                    <a:moveTo>
                      <a:pt x="1158157" y="65026"/>
                    </a:moveTo>
                    <a:lnTo>
                      <a:pt x="1154679" y="271718"/>
                    </a:lnTo>
                    <a:lnTo>
                      <a:pt x="1148331" y="270017"/>
                    </a:lnTo>
                    <a:cubicBezTo>
                      <a:pt x="1200055" y="299127"/>
                      <a:pt x="1246804" y="334821"/>
                      <a:pt x="1286346" y="377149"/>
                    </a:cubicBezTo>
                    <a:lnTo>
                      <a:pt x="1470353" y="331395"/>
                    </a:lnTo>
                    <a:lnTo>
                      <a:pt x="1588305" y="553229"/>
                    </a:lnTo>
                    <a:lnTo>
                      <a:pt x="1457194" y="671432"/>
                    </a:lnTo>
                    <a:cubicBezTo>
                      <a:pt x="1473630" y="731297"/>
                      <a:pt x="1481376" y="793983"/>
                      <a:pt x="1478595" y="857704"/>
                    </a:cubicBezTo>
                    <a:lnTo>
                      <a:pt x="1642362" y="948616"/>
                    </a:lnTo>
                    <a:lnTo>
                      <a:pt x="1577335" y="1191298"/>
                    </a:lnTo>
                    <a:lnTo>
                      <a:pt x="1378614" y="1187955"/>
                    </a:lnTo>
                    <a:cubicBezTo>
                      <a:pt x="1353489" y="1229936"/>
                      <a:pt x="1323048" y="1267799"/>
                      <a:pt x="1288939" y="1301599"/>
                    </a:cubicBezTo>
                    <a:lnTo>
                      <a:pt x="1354201" y="1471932"/>
                    </a:lnTo>
                    <a:lnTo>
                      <a:pt x="1148396" y="1616039"/>
                    </a:lnTo>
                    <a:lnTo>
                      <a:pt x="992294" y="1480516"/>
                    </a:lnTo>
                    <a:lnTo>
                      <a:pt x="1011291" y="1467215"/>
                    </a:lnTo>
                    <a:cubicBezTo>
                      <a:pt x="951500" y="1486565"/>
                      <a:pt x="888271" y="1495869"/>
                      <a:pt x="823805" y="1495510"/>
                    </a:cubicBezTo>
                    <a:lnTo>
                      <a:pt x="729193" y="1665940"/>
                    </a:lnTo>
                    <a:lnTo>
                      <a:pt x="486511" y="1600914"/>
                    </a:lnTo>
                    <a:lnTo>
                      <a:pt x="489790" y="1406012"/>
                    </a:lnTo>
                    <a:cubicBezTo>
                      <a:pt x="438364" y="1376702"/>
                      <a:pt x="391917" y="1340859"/>
                      <a:pt x="352658" y="1298452"/>
                    </a:cubicBezTo>
                    <a:lnTo>
                      <a:pt x="355803" y="1305197"/>
                    </a:lnTo>
                    <a:lnTo>
                      <a:pt x="152856" y="1344512"/>
                    </a:lnTo>
                    <a:lnTo>
                      <a:pt x="46675" y="1116809"/>
                    </a:lnTo>
                    <a:lnTo>
                      <a:pt x="183929" y="1005520"/>
                    </a:lnTo>
                    <a:cubicBezTo>
                      <a:pt x="169279" y="951824"/>
                      <a:pt x="161626" y="895865"/>
                      <a:pt x="161615" y="838915"/>
                    </a:cubicBezTo>
                    <a:lnTo>
                      <a:pt x="0" y="749197"/>
                    </a:lnTo>
                    <a:lnTo>
                      <a:pt x="65026" y="506515"/>
                    </a:lnTo>
                    <a:lnTo>
                      <a:pt x="250227" y="509630"/>
                    </a:lnTo>
                    <a:cubicBezTo>
                      <a:pt x="275353" y="465291"/>
                      <a:pt x="305693" y="424864"/>
                      <a:pt x="340015" y="388679"/>
                    </a:cubicBezTo>
                    <a:lnTo>
                      <a:pt x="277984" y="197357"/>
                    </a:lnTo>
                    <a:lnTo>
                      <a:pt x="491050" y="64219"/>
                    </a:lnTo>
                    <a:lnTo>
                      <a:pt x="639843" y="207726"/>
                    </a:lnTo>
                    <a:lnTo>
                      <a:pt x="638348" y="208660"/>
                    </a:lnTo>
                    <a:cubicBezTo>
                      <a:pt x="696840" y="190256"/>
                      <a:pt x="758594" y="181748"/>
                      <a:pt x="821488" y="182440"/>
                    </a:cubicBezTo>
                    <a:lnTo>
                      <a:pt x="815140" y="180739"/>
                    </a:lnTo>
                    <a:lnTo>
                      <a:pt x="91547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35" name="ลูกศร: รูปห้าเหลี่ยม 134">
            <a:extLst>
              <a:ext uri="{FF2B5EF4-FFF2-40B4-BE49-F238E27FC236}">
                <a16:creationId xmlns:a16="http://schemas.microsoft.com/office/drawing/2014/main" id="{77794367-7AB2-4146-B74F-97329843B0B8}"/>
              </a:ext>
            </a:extLst>
          </p:cNvPr>
          <p:cNvSpPr/>
          <p:nvPr/>
        </p:nvSpPr>
        <p:spPr>
          <a:xfrm rot="10800000">
            <a:off x="2511763" y="4456635"/>
            <a:ext cx="7334841" cy="798885"/>
          </a:xfrm>
          <a:prstGeom prst="homePlate">
            <a:avLst/>
          </a:prstGeom>
          <a:solidFill>
            <a:srgbClr val="63070A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solidFill>
                <a:schemeClr val="bg1"/>
              </a:solidFill>
            </a:endParaRPr>
          </a:p>
        </p:txBody>
      </p:sp>
      <p:sp>
        <p:nvSpPr>
          <p:cNvPr id="7" name="ตัวแทนหมายเลขสไลด์ 6">
            <a:extLst>
              <a:ext uri="{FF2B5EF4-FFF2-40B4-BE49-F238E27FC236}">
                <a16:creationId xmlns:a16="http://schemas.microsoft.com/office/drawing/2014/main" id="{62E4EB73-A44D-44A2-8304-730668E31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A56874-2C5F-4391-BF49-1617B958141F}" type="slidenum">
              <a:rPr lang="th-TH" sz="280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23</a:t>
            </a:fld>
            <a:endParaRPr lang="th-TH" sz="280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36" name="ลูกศร: รูปห้าเหลี่ยม 135">
            <a:extLst>
              <a:ext uri="{FF2B5EF4-FFF2-40B4-BE49-F238E27FC236}">
                <a16:creationId xmlns:a16="http://schemas.microsoft.com/office/drawing/2014/main" id="{66D6A889-9A82-410B-BD5F-9638222CC1F0}"/>
              </a:ext>
            </a:extLst>
          </p:cNvPr>
          <p:cNvSpPr/>
          <p:nvPr/>
        </p:nvSpPr>
        <p:spPr>
          <a:xfrm rot="10800000">
            <a:off x="2539996" y="5690144"/>
            <a:ext cx="7334841" cy="674715"/>
          </a:xfrm>
          <a:prstGeom prst="homePlate">
            <a:avLst/>
          </a:prstGeom>
          <a:solidFill>
            <a:srgbClr val="63070A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solidFill>
                <a:schemeClr val="bg1"/>
              </a:solidFill>
            </a:endParaRPr>
          </a:p>
        </p:txBody>
      </p:sp>
      <p:sp>
        <p:nvSpPr>
          <p:cNvPr id="8" name="สี่เหลี่ยมผืนผ้า: 1 มุมมนและ 1 มุมตัดด้านบน 7">
            <a:extLst>
              <a:ext uri="{FF2B5EF4-FFF2-40B4-BE49-F238E27FC236}">
                <a16:creationId xmlns:a16="http://schemas.microsoft.com/office/drawing/2014/main" id="{23C7E336-F1E6-4B46-A417-03D4BDE28848}"/>
              </a:ext>
            </a:extLst>
          </p:cNvPr>
          <p:cNvSpPr/>
          <p:nvPr/>
        </p:nvSpPr>
        <p:spPr>
          <a:xfrm>
            <a:off x="6228531" y="423644"/>
            <a:ext cx="3570051" cy="826367"/>
          </a:xfrm>
          <a:prstGeom prst="snip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9" name="กล่องข้อความ 8">
            <a:extLst>
              <a:ext uri="{FF2B5EF4-FFF2-40B4-BE49-F238E27FC236}">
                <a16:creationId xmlns:a16="http://schemas.microsoft.com/office/drawing/2014/main" id="{A4C149E5-4DD6-4626-9C2D-5B6E5DB58101}"/>
              </a:ext>
            </a:extLst>
          </p:cNvPr>
          <p:cNvSpPr txBox="1"/>
          <p:nvPr/>
        </p:nvSpPr>
        <p:spPr>
          <a:xfrm>
            <a:off x="6860436" y="565651"/>
            <a:ext cx="302530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KNN</a:t>
            </a:r>
          </a:p>
          <a:p>
            <a:endParaRPr lang="th-TH" sz="32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0" name="กล่องข้อความ 9">
            <a:extLst>
              <a:ext uri="{FF2B5EF4-FFF2-40B4-BE49-F238E27FC236}">
                <a16:creationId xmlns:a16="http://schemas.microsoft.com/office/drawing/2014/main" id="{A2C7FB86-D8C5-47FB-937B-BCA017716B7F}"/>
              </a:ext>
            </a:extLst>
          </p:cNvPr>
          <p:cNvSpPr txBox="1"/>
          <p:nvPr/>
        </p:nvSpPr>
        <p:spPr>
          <a:xfrm>
            <a:off x="3354007" y="1784876"/>
            <a:ext cx="58074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neigh1 = KNeighborsClassifier(</a:t>
            </a:r>
            <a:r>
              <a:rPr lang="en-US" sz="2000" dirty="0" err="1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n_neighbors</a:t>
            </a:r>
            <a:r>
              <a:rPr lang="en-US" sz="20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=1) </a:t>
            </a:r>
          </a:p>
          <a:p>
            <a:r>
              <a:rPr lang="en-US" sz="20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csv = </a:t>
            </a:r>
            <a:r>
              <a:rPr lang="en-US" sz="2000" dirty="0" err="1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cross_val_score</a:t>
            </a:r>
            <a:r>
              <a:rPr lang="en-US" sz="20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(neigh1 ,</a:t>
            </a:r>
            <a:r>
              <a:rPr lang="en-US" sz="2000" dirty="0" err="1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X_traintrain,y_traintrain</a:t>
            </a:r>
            <a:r>
              <a:rPr lang="en-US" sz="20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, cv=10)</a:t>
            </a:r>
            <a:endParaRPr lang="th-TH" sz="2000" dirty="0">
              <a:solidFill>
                <a:schemeClr val="bg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37" name="กล่องข้อความ 136">
            <a:extLst>
              <a:ext uri="{FF2B5EF4-FFF2-40B4-BE49-F238E27FC236}">
                <a16:creationId xmlns:a16="http://schemas.microsoft.com/office/drawing/2014/main" id="{6F7B0203-F695-439E-AB08-FCD8EB8A10C6}"/>
              </a:ext>
            </a:extLst>
          </p:cNvPr>
          <p:cNvSpPr txBox="1"/>
          <p:nvPr/>
        </p:nvSpPr>
        <p:spPr>
          <a:xfrm>
            <a:off x="3324824" y="3238347"/>
            <a:ext cx="58074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neigh2 = KNeighborsClassifier(</a:t>
            </a:r>
            <a:r>
              <a:rPr lang="en-US" sz="2000" dirty="0" err="1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n_neighbors</a:t>
            </a:r>
            <a:r>
              <a:rPr lang="en-US" sz="20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=7,weights='distance') </a:t>
            </a:r>
          </a:p>
          <a:p>
            <a:r>
              <a:rPr lang="en-US" sz="20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csv = </a:t>
            </a:r>
            <a:r>
              <a:rPr lang="en-US" sz="2000" dirty="0" err="1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cross_val_score</a:t>
            </a:r>
            <a:r>
              <a:rPr lang="en-US" sz="20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(neigh2 ,</a:t>
            </a:r>
            <a:r>
              <a:rPr lang="en-US" sz="2000" dirty="0" err="1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X_traintrain,y_traintrain</a:t>
            </a:r>
            <a:r>
              <a:rPr lang="en-US" sz="20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, cv=10)</a:t>
            </a:r>
            <a:endParaRPr lang="th-TH" sz="2000" dirty="0">
              <a:solidFill>
                <a:schemeClr val="bg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38" name="กล่องข้อความ 137">
            <a:extLst>
              <a:ext uri="{FF2B5EF4-FFF2-40B4-BE49-F238E27FC236}">
                <a16:creationId xmlns:a16="http://schemas.microsoft.com/office/drawing/2014/main" id="{C0C474F2-A8EF-43B1-97B7-0DC1FBA9944A}"/>
              </a:ext>
            </a:extLst>
          </p:cNvPr>
          <p:cNvSpPr txBox="1"/>
          <p:nvPr/>
        </p:nvSpPr>
        <p:spPr>
          <a:xfrm>
            <a:off x="3242585" y="4516133"/>
            <a:ext cx="58074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neigh3 = KNeighborsClassifier(</a:t>
            </a:r>
            <a:r>
              <a:rPr lang="en-US" sz="2000" dirty="0" err="1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n_neighbors</a:t>
            </a:r>
            <a:r>
              <a:rPr lang="en-US" sz="20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=5) </a:t>
            </a:r>
          </a:p>
          <a:p>
            <a:r>
              <a:rPr lang="en-US" sz="20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csv = </a:t>
            </a:r>
            <a:r>
              <a:rPr lang="en-US" sz="2000" dirty="0" err="1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cross_val_score</a:t>
            </a:r>
            <a:r>
              <a:rPr lang="en-US" sz="20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(neigh3 ,</a:t>
            </a:r>
            <a:r>
              <a:rPr lang="en-US" sz="2000" dirty="0" err="1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X_traintrain,y_traintrain</a:t>
            </a:r>
            <a:r>
              <a:rPr lang="en-US" sz="20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, cv=10)</a:t>
            </a:r>
            <a:endParaRPr lang="th-TH" sz="2000" dirty="0">
              <a:solidFill>
                <a:schemeClr val="bg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39" name="กล่องข้อความ 138">
            <a:extLst>
              <a:ext uri="{FF2B5EF4-FFF2-40B4-BE49-F238E27FC236}">
                <a16:creationId xmlns:a16="http://schemas.microsoft.com/office/drawing/2014/main" id="{5705FFA4-6F03-4C78-97F1-B0810F21CC44}"/>
              </a:ext>
            </a:extLst>
          </p:cNvPr>
          <p:cNvSpPr txBox="1"/>
          <p:nvPr/>
        </p:nvSpPr>
        <p:spPr>
          <a:xfrm>
            <a:off x="3192293" y="5749921"/>
            <a:ext cx="58074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neigh4 = KNeighborsClassifier(</a:t>
            </a:r>
            <a:r>
              <a:rPr lang="en-US" sz="2000" dirty="0" err="1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n_neighbors</a:t>
            </a:r>
            <a:r>
              <a:rPr lang="en-US" sz="20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=5,weights='distance') </a:t>
            </a:r>
          </a:p>
          <a:p>
            <a:r>
              <a:rPr lang="en-US" sz="20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csv = </a:t>
            </a:r>
            <a:r>
              <a:rPr lang="en-US" sz="2000" dirty="0" err="1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cross_val_score</a:t>
            </a:r>
            <a:r>
              <a:rPr lang="en-US" sz="20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(neigh4 ,</a:t>
            </a:r>
            <a:r>
              <a:rPr lang="en-US" sz="2000" dirty="0" err="1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X_traintrain,y_traintrain</a:t>
            </a:r>
            <a:r>
              <a:rPr lang="en-US" sz="20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, cv=10)</a:t>
            </a:r>
            <a:endParaRPr lang="th-TH" sz="2000" dirty="0">
              <a:solidFill>
                <a:schemeClr val="bg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1" name="สี่เหลี่ยมผืนผ้า 10">
            <a:extLst>
              <a:ext uri="{FF2B5EF4-FFF2-40B4-BE49-F238E27FC236}">
                <a16:creationId xmlns:a16="http://schemas.microsoft.com/office/drawing/2014/main" id="{016425E1-62DB-4036-B86D-83F2E8A423B0}"/>
              </a:ext>
            </a:extLst>
          </p:cNvPr>
          <p:cNvSpPr/>
          <p:nvPr/>
        </p:nvSpPr>
        <p:spPr>
          <a:xfrm>
            <a:off x="7126472" y="2618375"/>
            <a:ext cx="2748366" cy="366766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2" name="กล่องข้อความ 11">
            <a:extLst>
              <a:ext uri="{FF2B5EF4-FFF2-40B4-BE49-F238E27FC236}">
                <a16:creationId xmlns:a16="http://schemas.microsoft.com/office/drawing/2014/main" id="{F891AFB4-FAE2-4572-B7EB-21FAF081564E}"/>
              </a:ext>
            </a:extLst>
          </p:cNvPr>
          <p:cNvSpPr txBox="1"/>
          <p:nvPr/>
        </p:nvSpPr>
        <p:spPr>
          <a:xfrm>
            <a:off x="8150618" y="2594018"/>
            <a:ext cx="23540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0.367</a:t>
            </a:r>
            <a:endParaRPr lang="th-TH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40" name="สี่เหลี่ยมผืนผ้า 139">
            <a:extLst>
              <a:ext uri="{FF2B5EF4-FFF2-40B4-BE49-F238E27FC236}">
                <a16:creationId xmlns:a16="http://schemas.microsoft.com/office/drawing/2014/main" id="{6B6A2DAC-5303-4FDD-A914-A7B436772510}"/>
              </a:ext>
            </a:extLst>
          </p:cNvPr>
          <p:cNvSpPr/>
          <p:nvPr/>
        </p:nvSpPr>
        <p:spPr>
          <a:xfrm>
            <a:off x="7137371" y="3950938"/>
            <a:ext cx="2748366" cy="366766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41" name="สี่เหลี่ยมผืนผ้า 140">
            <a:extLst>
              <a:ext uri="{FF2B5EF4-FFF2-40B4-BE49-F238E27FC236}">
                <a16:creationId xmlns:a16="http://schemas.microsoft.com/office/drawing/2014/main" id="{B7529640-DE00-49CF-A97D-3C24E11D8633}"/>
              </a:ext>
            </a:extLst>
          </p:cNvPr>
          <p:cNvSpPr/>
          <p:nvPr/>
        </p:nvSpPr>
        <p:spPr>
          <a:xfrm>
            <a:off x="7116821" y="5227364"/>
            <a:ext cx="2748366" cy="366766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42" name="สี่เหลี่ยมผืนผ้า 141">
            <a:extLst>
              <a:ext uri="{FF2B5EF4-FFF2-40B4-BE49-F238E27FC236}">
                <a16:creationId xmlns:a16="http://schemas.microsoft.com/office/drawing/2014/main" id="{277BC208-77EF-4E21-9399-597D9E5F2EB9}"/>
              </a:ext>
            </a:extLst>
          </p:cNvPr>
          <p:cNvSpPr/>
          <p:nvPr/>
        </p:nvSpPr>
        <p:spPr>
          <a:xfrm>
            <a:off x="7137371" y="6338772"/>
            <a:ext cx="2748366" cy="366766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43" name="กล่องข้อความ 142">
            <a:extLst>
              <a:ext uri="{FF2B5EF4-FFF2-40B4-BE49-F238E27FC236}">
                <a16:creationId xmlns:a16="http://schemas.microsoft.com/office/drawing/2014/main" id="{8FC9632E-63F7-4740-B530-C2397624B74B}"/>
              </a:ext>
            </a:extLst>
          </p:cNvPr>
          <p:cNvSpPr txBox="1"/>
          <p:nvPr/>
        </p:nvSpPr>
        <p:spPr>
          <a:xfrm>
            <a:off x="8186055" y="3913845"/>
            <a:ext cx="23540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0.352</a:t>
            </a:r>
            <a:endParaRPr lang="th-TH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44" name="กล่องข้อความ 143">
            <a:extLst>
              <a:ext uri="{FF2B5EF4-FFF2-40B4-BE49-F238E27FC236}">
                <a16:creationId xmlns:a16="http://schemas.microsoft.com/office/drawing/2014/main" id="{6D6D0E10-BD2D-4C6A-8B01-E55F94B464B1}"/>
              </a:ext>
            </a:extLst>
          </p:cNvPr>
          <p:cNvSpPr txBox="1"/>
          <p:nvPr/>
        </p:nvSpPr>
        <p:spPr>
          <a:xfrm>
            <a:off x="8138270" y="5192514"/>
            <a:ext cx="23540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0.373</a:t>
            </a:r>
            <a:endParaRPr lang="th-TH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45" name="กล่องข้อความ 144">
            <a:extLst>
              <a:ext uri="{FF2B5EF4-FFF2-40B4-BE49-F238E27FC236}">
                <a16:creationId xmlns:a16="http://schemas.microsoft.com/office/drawing/2014/main" id="{F4435523-C259-485D-9C43-9CE8535B670D}"/>
              </a:ext>
            </a:extLst>
          </p:cNvPr>
          <p:cNvSpPr txBox="1"/>
          <p:nvPr/>
        </p:nvSpPr>
        <p:spPr>
          <a:xfrm>
            <a:off x="8178365" y="6320063"/>
            <a:ext cx="23540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0.373</a:t>
            </a:r>
            <a:endParaRPr lang="th-TH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9761094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6">
            <a:extLst>
              <a:ext uri="{FF2B5EF4-FFF2-40B4-BE49-F238E27FC236}">
                <a16:creationId xmlns:a16="http://schemas.microsoft.com/office/drawing/2014/main" id="{C14F4AA2-BA01-4E29-829C-3F9E21E1622F}"/>
              </a:ext>
            </a:extLst>
          </p:cNvPr>
          <p:cNvSpPr/>
          <p:nvPr/>
        </p:nvSpPr>
        <p:spPr>
          <a:xfrm>
            <a:off x="0" y="210880"/>
            <a:ext cx="5883563" cy="718575"/>
          </a:xfrm>
          <a:prstGeom prst="homePlate">
            <a:avLst/>
          </a:prstGeom>
          <a:solidFill>
            <a:srgbClr val="63070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>
                <a:solidFill>
                  <a:prstClr val="white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Train</a:t>
            </a:r>
            <a:r>
              <a:rPr lang="th-TH" sz="3600" dirty="0">
                <a:solidFill>
                  <a:prstClr val="white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ข้อมูลและ</a:t>
            </a:r>
            <a:r>
              <a:rPr kumimoji="0" lang="th-TH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gsana New" panose="02020603050405020304" pitchFamily="18" charset="-34"/>
                <a:ea typeface="+mn-ea"/>
                <a:cs typeface="Angsana New" panose="02020603050405020304" pitchFamily="18" charset="-34"/>
              </a:rPr>
              <a:t>วัดความแม่นยำของโมเดล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gsana New" panose="02020603050405020304" pitchFamily="18" charset="-34"/>
                <a:ea typeface="+mn-ea"/>
                <a:cs typeface="Angsana New" panose="02020603050405020304" pitchFamily="18" charset="-34"/>
              </a:rPr>
              <a:t> 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H SarabunPSK" panose="020B0500040200020003" pitchFamily="34" charset="-34"/>
              <a:ea typeface="Arial Unicode MS"/>
              <a:cs typeface="TH SarabunPSK" panose="020B0500040200020003" pitchFamily="34" charset="-34"/>
            </a:endParaRPr>
          </a:p>
        </p:txBody>
      </p:sp>
      <p:grpSp>
        <p:nvGrpSpPr>
          <p:cNvPr id="34" name="กลุ่ม 33">
            <a:extLst>
              <a:ext uri="{FF2B5EF4-FFF2-40B4-BE49-F238E27FC236}">
                <a16:creationId xmlns:a16="http://schemas.microsoft.com/office/drawing/2014/main" id="{C0605407-5269-46C1-BB8E-7981B4DFB775}"/>
              </a:ext>
            </a:extLst>
          </p:cNvPr>
          <p:cNvGrpSpPr/>
          <p:nvPr/>
        </p:nvGrpSpPr>
        <p:grpSpPr>
          <a:xfrm>
            <a:off x="477905" y="1649374"/>
            <a:ext cx="10370791" cy="4823815"/>
            <a:chOff x="400126" y="1017076"/>
            <a:chExt cx="4929065" cy="3427433"/>
          </a:xfrm>
        </p:grpSpPr>
        <p:sp>
          <p:nvSpPr>
            <p:cNvPr id="7" name="Rectangle 70">
              <a:extLst>
                <a:ext uri="{FF2B5EF4-FFF2-40B4-BE49-F238E27FC236}">
                  <a16:creationId xmlns:a16="http://schemas.microsoft.com/office/drawing/2014/main" id="{0EBD14E5-C4C2-4EFD-8B56-68A13EF45457}"/>
                </a:ext>
              </a:extLst>
            </p:cNvPr>
            <p:cNvSpPr/>
            <p:nvPr/>
          </p:nvSpPr>
          <p:spPr>
            <a:xfrm>
              <a:off x="424471" y="4361492"/>
              <a:ext cx="4904720" cy="83017"/>
            </a:xfrm>
            <a:prstGeom prst="rect">
              <a:avLst/>
            </a:prstGeom>
            <a:solidFill>
              <a:srgbClr val="63070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9" name="Rectangle 92">
              <a:extLst>
                <a:ext uri="{FF2B5EF4-FFF2-40B4-BE49-F238E27FC236}">
                  <a16:creationId xmlns:a16="http://schemas.microsoft.com/office/drawing/2014/main" id="{53DE17AE-AA4F-492C-8091-FA22C85D2643}"/>
                </a:ext>
              </a:extLst>
            </p:cNvPr>
            <p:cNvSpPr/>
            <p:nvPr/>
          </p:nvSpPr>
          <p:spPr>
            <a:xfrm>
              <a:off x="400126" y="1587834"/>
              <a:ext cx="4861972" cy="2597245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97000"/>
                  </a:schemeClr>
                </a:gs>
                <a:gs pos="100000">
                  <a:schemeClr val="bg1"/>
                </a:gs>
              </a:gsLst>
              <a:lin ang="10800000" scaled="0"/>
              <a:tileRect/>
            </a:gradFill>
            <a:ln w="15875"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th-TH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Cordia New" panose="020B0304020202020204" pitchFamily="34" charset="-34"/>
                </a:rPr>
                <a:t>ทำให้ทราบ</a:t>
              </a:r>
              <a:endPara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H SarabunPSK" panose="020B0500040200020003" pitchFamily="34" charset="-34"/>
                <a:ea typeface="+mn-ea"/>
                <a:cs typeface="TH SarabunPSK" panose="020B0500040200020003" pitchFamily="34" charset="-34"/>
              </a:endParaRPr>
            </a:p>
          </p:txBody>
        </p:sp>
        <p:sp>
          <p:nvSpPr>
            <p:cNvPr id="29" name="TextBox 75">
              <a:extLst>
                <a:ext uri="{FF2B5EF4-FFF2-40B4-BE49-F238E27FC236}">
                  <a16:creationId xmlns:a16="http://schemas.microsoft.com/office/drawing/2014/main" id="{7C062E96-1CCD-4207-A047-8A34C8E6E381}"/>
                </a:ext>
              </a:extLst>
            </p:cNvPr>
            <p:cNvSpPr txBox="1"/>
            <p:nvPr/>
          </p:nvSpPr>
          <p:spPr>
            <a:xfrm>
              <a:off x="424470" y="1017076"/>
              <a:ext cx="4904721" cy="461665"/>
            </a:xfrm>
            <a:prstGeom prst="rect">
              <a:avLst/>
            </a:prstGeom>
            <a:solidFill>
              <a:srgbClr val="63070A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34" charset="-127"/>
                <a:cs typeface="Arial" pitchFamily="34" charset="0"/>
              </a:endParaRPr>
            </a:p>
          </p:txBody>
        </p:sp>
        <p:sp>
          <p:nvSpPr>
            <p:cNvPr id="31" name="แผนผังลำดับงาน: ตัวเชื่อมไปหน้าอื่น 30">
              <a:extLst>
                <a:ext uri="{FF2B5EF4-FFF2-40B4-BE49-F238E27FC236}">
                  <a16:creationId xmlns:a16="http://schemas.microsoft.com/office/drawing/2014/main" id="{DD870DC4-0492-4E49-AA81-0F7C050A9BE6}"/>
                </a:ext>
              </a:extLst>
            </p:cNvPr>
            <p:cNvSpPr/>
            <p:nvPr/>
          </p:nvSpPr>
          <p:spPr>
            <a:xfrm>
              <a:off x="661480" y="1017076"/>
              <a:ext cx="396989" cy="442587"/>
            </a:xfrm>
            <a:prstGeom prst="flowChartOffpageConnector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th-TH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Cordia New" panose="020B0304020202020204" pitchFamily="34" charset="-34"/>
              </a:endParaRPr>
            </a:p>
          </p:txBody>
        </p:sp>
      </p:grpSp>
      <p:sp>
        <p:nvSpPr>
          <p:cNvPr id="10" name="ตัวแทนหมายเลขสไลด์ 9">
            <a:extLst>
              <a:ext uri="{FF2B5EF4-FFF2-40B4-BE49-F238E27FC236}">
                <a16:creationId xmlns:a16="http://schemas.microsoft.com/office/drawing/2014/main" id="{981CDBD6-A37B-4762-BEAC-94A8AC60A3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A56874-2C5F-4391-BF49-1617B958141F}" type="slidenum">
              <a:rPr lang="th-TH" sz="280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24</a:t>
            </a:fld>
            <a:endParaRPr lang="th-TH" sz="28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1" name="สี่เหลี่ยมผืนผ้า: มุมมน 10">
            <a:extLst>
              <a:ext uri="{FF2B5EF4-FFF2-40B4-BE49-F238E27FC236}">
                <a16:creationId xmlns:a16="http://schemas.microsoft.com/office/drawing/2014/main" id="{0CD2C062-5E1A-4FD1-B485-98866EC8B720}"/>
              </a:ext>
            </a:extLst>
          </p:cNvPr>
          <p:cNvSpPr/>
          <p:nvPr/>
        </p:nvSpPr>
        <p:spPr>
          <a:xfrm>
            <a:off x="1484467" y="3019046"/>
            <a:ext cx="2416323" cy="776442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2" name="กล่องข้อความ 11">
            <a:extLst>
              <a:ext uri="{FF2B5EF4-FFF2-40B4-BE49-F238E27FC236}">
                <a16:creationId xmlns:a16="http://schemas.microsoft.com/office/drawing/2014/main" id="{1DE98A0D-638F-4F45-9017-577AA78AAE47}"/>
              </a:ext>
            </a:extLst>
          </p:cNvPr>
          <p:cNvSpPr txBox="1"/>
          <p:nvPr/>
        </p:nvSpPr>
        <p:spPr>
          <a:xfrm>
            <a:off x="1863064" y="3133919"/>
            <a:ext cx="19552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Train model</a:t>
            </a:r>
            <a:endParaRPr lang="th-TH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4" name="ลูกศร: ขวา 13">
            <a:extLst>
              <a:ext uri="{FF2B5EF4-FFF2-40B4-BE49-F238E27FC236}">
                <a16:creationId xmlns:a16="http://schemas.microsoft.com/office/drawing/2014/main" id="{F1A5ADCD-8B70-4BDA-9C8C-7B7D0308F02C}"/>
              </a:ext>
            </a:extLst>
          </p:cNvPr>
          <p:cNvSpPr/>
          <p:nvPr/>
        </p:nvSpPr>
        <p:spPr>
          <a:xfrm>
            <a:off x="4348264" y="3171217"/>
            <a:ext cx="559088" cy="398834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5" name="สี่เหลี่ยมผืนผ้า 14">
            <a:extLst>
              <a:ext uri="{FF2B5EF4-FFF2-40B4-BE49-F238E27FC236}">
                <a16:creationId xmlns:a16="http://schemas.microsoft.com/office/drawing/2014/main" id="{0B1BCD7D-9FC8-4470-887E-FE2306BC3038}"/>
              </a:ext>
            </a:extLst>
          </p:cNvPr>
          <p:cNvSpPr/>
          <p:nvPr/>
        </p:nvSpPr>
        <p:spPr>
          <a:xfrm>
            <a:off x="5525312" y="3019046"/>
            <a:ext cx="1955260" cy="8622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2" name="กล่องข้อความ 21">
            <a:extLst>
              <a:ext uri="{FF2B5EF4-FFF2-40B4-BE49-F238E27FC236}">
                <a16:creationId xmlns:a16="http://schemas.microsoft.com/office/drawing/2014/main" id="{B0BC9543-35C7-4A91-A4E9-A17CE5B5DDDD}"/>
              </a:ext>
            </a:extLst>
          </p:cNvPr>
          <p:cNvSpPr txBox="1"/>
          <p:nvPr/>
        </p:nvSpPr>
        <p:spPr>
          <a:xfrm>
            <a:off x="5883563" y="3150880"/>
            <a:ext cx="19552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mytree2</a:t>
            </a:r>
            <a:endParaRPr lang="th-TH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23" name="สี่เหลี่ยมผืนผ้า: มุมมน 22">
            <a:extLst>
              <a:ext uri="{FF2B5EF4-FFF2-40B4-BE49-F238E27FC236}">
                <a16:creationId xmlns:a16="http://schemas.microsoft.com/office/drawing/2014/main" id="{416EEFCC-1D5D-46AE-9E54-0D2CD583B455}"/>
              </a:ext>
            </a:extLst>
          </p:cNvPr>
          <p:cNvSpPr/>
          <p:nvPr/>
        </p:nvSpPr>
        <p:spPr>
          <a:xfrm>
            <a:off x="1484467" y="4542257"/>
            <a:ext cx="2416323" cy="776442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4" name="กล่องข้อความ 23">
            <a:extLst>
              <a:ext uri="{FF2B5EF4-FFF2-40B4-BE49-F238E27FC236}">
                <a16:creationId xmlns:a16="http://schemas.microsoft.com/office/drawing/2014/main" id="{04ADAB02-7BF2-4741-8B72-96BCE8A8DA19}"/>
              </a:ext>
            </a:extLst>
          </p:cNvPr>
          <p:cNvSpPr txBox="1"/>
          <p:nvPr/>
        </p:nvSpPr>
        <p:spPr>
          <a:xfrm>
            <a:off x="2085646" y="4725068"/>
            <a:ext cx="19552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Accuracy</a:t>
            </a:r>
            <a:endParaRPr lang="th-TH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25" name="ลูกศร: ขวา 24">
            <a:extLst>
              <a:ext uri="{FF2B5EF4-FFF2-40B4-BE49-F238E27FC236}">
                <a16:creationId xmlns:a16="http://schemas.microsoft.com/office/drawing/2014/main" id="{F9EF49AA-65D2-473E-ADE9-2431590E18AE}"/>
              </a:ext>
            </a:extLst>
          </p:cNvPr>
          <p:cNvSpPr/>
          <p:nvPr/>
        </p:nvSpPr>
        <p:spPr>
          <a:xfrm>
            <a:off x="4348264" y="4694428"/>
            <a:ext cx="559088" cy="398834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6" name="สี่เหลี่ยมผืนผ้า 25">
            <a:extLst>
              <a:ext uri="{FF2B5EF4-FFF2-40B4-BE49-F238E27FC236}">
                <a16:creationId xmlns:a16="http://schemas.microsoft.com/office/drawing/2014/main" id="{B0B5A6A8-71C4-449F-B2BE-AD9A31BD3282}"/>
              </a:ext>
            </a:extLst>
          </p:cNvPr>
          <p:cNvSpPr/>
          <p:nvPr/>
        </p:nvSpPr>
        <p:spPr>
          <a:xfrm>
            <a:off x="5522069" y="4579550"/>
            <a:ext cx="1955260" cy="8622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7" name="กล่องข้อความ 26">
            <a:extLst>
              <a:ext uri="{FF2B5EF4-FFF2-40B4-BE49-F238E27FC236}">
                <a16:creationId xmlns:a16="http://schemas.microsoft.com/office/drawing/2014/main" id="{8B912FA9-E87A-4CB6-80A0-D997247D5855}"/>
              </a:ext>
            </a:extLst>
          </p:cNvPr>
          <p:cNvSpPr txBox="1"/>
          <p:nvPr/>
        </p:nvSpPr>
        <p:spPr>
          <a:xfrm>
            <a:off x="5974305" y="4701581"/>
            <a:ext cx="19552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33.08 %</a:t>
            </a:r>
            <a:endParaRPr lang="th-TH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1923439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6">
            <a:extLst>
              <a:ext uri="{FF2B5EF4-FFF2-40B4-BE49-F238E27FC236}">
                <a16:creationId xmlns:a16="http://schemas.microsoft.com/office/drawing/2014/main" id="{C14F4AA2-BA01-4E29-829C-3F9E21E1622F}"/>
              </a:ext>
            </a:extLst>
          </p:cNvPr>
          <p:cNvSpPr/>
          <p:nvPr/>
        </p:nvSpPr>
        <p:spPr>
          <a:xfrm>
            <a:off x="0" y="143493"/>
            <a:ext cx="4165600" cy="718575"/>
          </a:xfrm>
          <a:prstGeom prst="homePlate">
            <a:avLst/>
          </a:prstGeom>
          <a:solidFill>
            <a:srgbClr val="63070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gsana New" panose="02020603050405020304" pitchFamily="18" charset="-34"/>
                <a:ea typeface="+mn-ea"/>
                <a:cs typeface="Angsana New" panose="02020603050405020304" pitchFamily="18" charset="-34"/>
              </a:rPr>
              <a:t>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gsana New" panose="02020603050405020304" pitchFamily="18" charset="-34"/>
                <a:ea typeface="+mn-ea"/>
                <a:cs typeface="Angsana New" panose="02020603050405020304" pitchFamily="18" charset="-34"/>
              </a:rPr>
              <a:t>Evaluation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H SarabunPSK" panose="020B0500040200020003" pitchFamily="34" charset="-34"/>
              <a:ea typeface="Arial Unicode MS"/>
              <a:cs typeface="TH SarabunPSK" panose="020B0500040200020003" pitchFamily="34" charset="-34"/>
            </a:endParaRPr>
          </a:p>
        </p:txBody>
      </p:sp>
      <p:grpSp>
        <p:nvGrpSpPr>
          <p:cNvPr id="34" name="กลุ่ม 33">
            <a:extLst>
              <a:ext uri="{FF2B5EF4-FFF2-40B4-BE49-F238E27FC236}">
                <a16:creationId xmlns:a16="http://schemas.microsoft.com/office/drawing/2014/main" id="{C0605407-5269-46C1-BB8E-7981B4DFB775}"/>
              </a:ext>
            </a:extLst>
          </p:cNvPr>
          <p:cNvGrpSpPr/>
          <p:nvPr/>
        </p:nvGrpSpPr>
        <p:grpSpPr>
          <a:xfrm>
            <a:off x="529125" y="1649374"/>
            <a:ext cx="10430406" cy="4862733"/>
            <a:chOff x="424470" y="1017076"/>
            <a:chExt cx="4957399" cy="3455085"/>
          </a:xfrm>
        </p:grpSpPr>
        <p:sp>
          <p:nvSpPr>
            <p:cNvPr id="7" name="Rectangle 70">
              <a:extLst>
                <a:ext uri="{FF2B5EF4-FFF2-40B4-BE49-F238E27FC236}">
                  <a16:creationId xmlns:a16="http://schemas.microsoft.com/office/drawing/2014/main" id="{0EBD14E5-C4C2-4EFD-8B56-68A13EF45457}"/>
                </a:ext>
              </a:extLst>
            </p:cNvPr>
            <p:cNvSpPr/>
            <p:nvPr/>
          </p:nvSpPr>
          <p:spPr>
            <a:xfrm>
              <a:off x="477149" y="4389144"/>
              <a:ext cx="4904720" cy="83017"/>
            </a:xfrm>
            <a:prstGeom prst="rect">
              <a:avLst/>
            </a:prstGeom>
            <a:solidFill>
              <a:srgbClr val="63070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29" name="TextBox 75">
              <a:extLst>
                <a:ext uri="{FF2B5EF4-FFF2-40B4-BE49-F238E27FC236}">
                  <a16:creationId xmlns:a16="http://schemas.microsoft.com/office/drawing/2014/main" id="{7C062E96-1CCD-4207-A047-8A34C8E6E381}"/>
                </a:ext>
              </a:extLst>
            </p:cNvPr>
            <p:cNvSpPr txBox="1"/>
            <p:nvPr/>
          </p:nvSpPr>
          <p:spPr>
            <a:xfrm>
              <a:off x="424470" y="1017076"/>
              <a:ext cx="4904721" cy="461665"/>
            </a:xfrm>
            <a:prstGeom prst="rect">
              <a:avLst/>
            </a:prstGeom>
            <a:solidFill>
              <a:srgbClr val="63070A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34" charset="-127"/>
                <a:cs typeface="Arial" pitchFamily="34" charset="0"/>
              </a:endParaRPr>
            </a:p>
          </p:txBody>
        </p:sp>
        <p:sp>
          <p:nvSpPr>
            <p:cNvPr id="31" name="แผนผังลำดับงาน: ตัวเชื่อมไปหน้าอื่น 30">
              <a:extLst>
                <a:ext uri="{FF2B5EF4-FFF2-40B4-BE49-F238E27FC236}">
                  <a16:creationId xmlns:a16="http://schemas.microsoft.com/office/drawing/2014/main" id="{DD870DC4-0492-4E49-AA81-0F7C050A9BE6}"/>
                </a:ext>
              </a:extLst>
            </p:cNvPr>
            <p:cNvSpPr/>
            <p:nvPr/>
          </p:nvSpPr>
          <p:spPr>
            <a:xfrm>
              <a:off x="661480" y="1017076"/>
              <a:ext cx="396989" cy="442587"/>
            </a:xfrm>
            <a:prstGeom prst="flowChartOffpageConnector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th-TH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Cordia New" panose="020B0304020202020204" pitchFamily="34" charset="-34"/>
              </a:endParaRPr>
            </a:p>
          </p:txBody>
        </p:sp>
      </p:grpSp>
      <p:sp>
        <p:nvSpPr>
          <p:cNvPr id="11" name="กล่องข้อความ 10">
            <a:extLst>
              <a:ext uri="{FF2B5EF4-FFF2-40B4-BE49-F238E27FC236}">
                <a16:creationId xmlns:a16="http://schemas.microsoft.com/office/drawing/2014/main" id="{4CFA7FA0-0035-4351-9F91-0034BD16423B}"/>
              </a:ext>
            </a:extLst>
          </p:cNvPr>
          <p:cNvSpPr txBox="1"/>
          <p:nvPr/>
        </p:nvSpPr>
        <p:spPr>
          <a:xfrm>
            <a:off x="3159413" y="4940126"/>
            <a:ext cx="60380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0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ภาพที่ 10 </a:t>
            </a:r>
            <a:r>
              <a:rPr lang="th-TH" sz="2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วัดประสิทธิภาพ </a:t>
            </a:r>
            <a:r>
              <a:rPr lang="en-US" sz="2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Model </a:t>
            </a:r>
            <a:r>
              <a:rPr lang="th-TH" sz="2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จาก </a:t>
            </a:r>
            <a:r>
              <a:rPr lang="en-US" sz="2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Confusion Matrix </a:t>
            </a:r>
            <a:endParaRPr lang="th-TH" sz="20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2" name="ตัวแทนหมายเลขสไลด์ 11">
            <a:extLst>
              <a:ext uri="{FF2B5EF4-FFF2-40B4-BE49-F238E27FC236}">
                <a16:creationId xmlns:a16="http://schemas.microsoft.com/office/drawing/2014/main" id="{0998CBEF-1075-49EF-A780-72E37F344B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A56874-2C5F-4391-BF49-1617B958141F}" type="slidenum">
              <a:rPr lang="th-TH" sz="280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25</a:t>
            </a:fld>
            <a:endParaRPr lang="th-TH" sz="28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6B6D4976-23D9-41BA-938D-8CB7CF6535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4746" y="3354160"/>
            <a:ext cx="5334000" cy="13335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718303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6">
            <a:extLst>
              <a:ext uri="{FF2B5EF4-FFF2-40B4-BE49-F238E27FC236}">
                <a16:creationId xmlns:a16="http://schemas.microsoft.com/office/drawing/2014/main" id="{C14F4AA2-BA01-4E29-829C-3F9E21E1622F}"/>
              </a:ext>
            </a:extLst>
          </p:cNvPr>
          <p:cNvSpPr/>
          <p:nvPr/>
        </p:nvSpPr>
        <p:spPr>
          <a:xfrm>
            <a:off x="0" y="143493"/>
            <a:ext cx="4165600" cy="718575"/>
          </a:xfrm>
          <a:prstGeom prst="homePlate">
            <a:avLst/>
          </a:prstGeom>
          <a:solidFill>
            <a:srgbClr val="63070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gsana New" panose="02020603050405020304" pitchFamily="18" charset="-34"/>
                <a:ea typeface="+mn-ea"/>
                <a:cs typeface="Angsana New" panose="02020603050405020304" pitchFamily="18" charset="-34"/>
              </a:rPr>
              <a:t> 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gsana New" panose="02020603050405020304" pitchFamily="18" charset="-34"/>
                <a:ea typeface="+mn-ea"/>
                <a:cs typeface="Angsana New" panose="02020603050405020304" pitchFamily="18" charset="-34"/>
              </a:rPr>
              <a:t>Evaluation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H SarabunPSK" panose="020B0500040200020003" pitchFamily="34" charset="-34"/>
              <a:ea typeface="Arial Unicode MS"/>
              <a:cs typeface="TH SarabunPSK" panose="020B0500040200020003" pitchFamily="34" charset="-34"/>
            </a:endParaRPr>
          </a:p>
        </p:txBody>
      </p:sp>
      <p:grpSp>
        <p:nvGrpSpPr>
          <p:cNvPr id="34" name="กลุ่ม 33">
            <a:extLst>
              <a:ext uri="{FF2B5EF4-FFF2-40B4-BE49-F238E27FC236}">
                <a16:creationId xmlns:a16="http://schemas.microsoft.com/office/drawing/2014/main" id="{C0605407-5269-46C1-BB8E-7981B4DFB775}"/>
              </a:ext>
            </a:extLst>
          </p:cNvPr>
          <p:cNvGrpSpPr/>
          <p:nvPr/>
        </p:nvGrpSpPr>
        <p:grpSpPr>
          <a:xfrm>
            <a:off x="529125" y="1649374"/>
            <a:ext cx="10430406" cy="4862733"/>
            <a:chOff x="424470" y="1017076"/>
            <a:chExt cx="4957399" cy="3455085"/>
          </a:xfrm>
        </p:grpSpPr>
        <p:sp>
          <p:nvSpPr>
            <p:cNvPr id="7" name="Rectangle 70">
              <a:extLst>
                <a:ext uri="{FF2B5EF4-FFF2-40B4-BE49-F238E27FC236}">
                  <a16:creationId xmlns:a16="http://schemas.microsoft.com/office/drawing/2014/main" id="{0EBD14E5-C4C2-4EFD-8B56-68A13EF45457}"/>
                </a:ext>
              </a:extLst>
            </p:cNvPr>
            <p:cNvSpPr/>
            <p:nvPr/>
          </p:nvSpPr>
          <p:spPr>
            <a:xfrm>
              <a:off x="477149" y="4389144"/>
              <a:ext cx="4904720" cy="83017"/>
            </a:xfrm>
            <a:prstGeom prst="rect">
              <a:avLst/>
            </a:prstGeom>
            <a:solidFill>
              <a:srgbClr val="63070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29" name="TextBox 75">
              <a:extLst>
                <a:ext uri="{FF2B5EF4-FFF2-40B4-BE49-F238E27FC236}">
                  <a16:creationId xmlns:a16="http://schemas.microsoft.com/office/drawing/2014/main" id="{7C062E96-1CCD-4207-A047-8A34C8E6E381}"/>
                </a:ext>
              </a:extLst>
            </p:cNvPr>
            <p:cNvSpPr txBox="1"/>
            <p:nvPr/>
          </p:nvSpPr>
          <p:spPr>
            <a:xfrm>
              <a:off x="424470" y="1017076"/>
              <a:ext cx="4904721" cy="461665"/>
            </a:xfrm>
            <a:prstGeom prst="rect">
              <a:avLst/>
            </a:prstGeom>
            <a:solidFill>
              <a:srgbClr val="63070A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34" charset="-127"/>
                <a:cs typeface="Arial" pitchFamily="34" charset="0"/>
              </a:endParaRPr>
            </a:p>
          </p:txBody>
        </p:sp>
        <p:sp>
          <p:nvSpPr>
            <p:cNvPr id="31" name="แผนผังลำดับงาน: ตัวเชื่อมไปหน้าอื่น 30">
              <a:extLst>
                <a:ext uri="{FF2B5EF4-FFF2-40B4-BE49-F238E27FC236}">
                  <a16:creationId xmlns:a16="http://schemas.microsoft.com/office/drawing/2014/main" id="{DD870DC4-0492-4E49-AA81-0F7C050A9BE6}"/>
                </a:ext>
              </a:extLst>
            </p:cNvPr>
            <p:cNvSpPr/>
            <p:nvPr/>
          </p:nvSpPr>
          <p:spPr>
            <a:xfrm>
              <a:off x="661480" y="1017076"/>
              <a:ext cx="396989" cy="442587"/>
            </a:xfrm>
            <a:prstGeom prst="flowChartOffpageConnector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th-TH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Cordia New" panose="020B0304020202020204" pitchFamily="34" charset="-34"/>
              </a:endParaRPr>
            </a:p>
          </p:txBody>
        </p:sp>
      </p:grpSp>
      <p:sp>
        <p:nvSpPr>
          <p:cNvPr id="10" name="กล่องข้อความ 9">
            <a:extLst>
              <a:ext uri="{FF2B5EF4-FFF2-40B4-BE49-F238E27FC236}">
                <a16:creationId xmlns:a16="http://schemas.microsoft.com/office/drawing/2014/main" id="{22A50B4C-EEB5-4EB5-8E95-18C6FD4CA1E6}"/>
              </a:ext>
            </a:extLst>
          </p:cNvPr>
          <p:cNvSpPr txBox="1"/>
          <p:nvPr/>
        </p:nvSpPr>
        <p:spPr>
          <a:xfrm>
            <a:off x="2928995" y="5622690"/>
            <a:ext cx="60380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0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ภาพที่ 11 </a:t>
            </a:r>
            <a:r>
              <a:rPr lang="th-TH" sz="2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วัดประสิทธิภาพ </a:t>
            </a:r>
            <a:r>
              <a:rPr lang="en-US" sz="2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Model </a:t>
            </a:r>
            <a:r>
              <a:rPr lang="th-TH" sz="2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จาก </a:t>
            </a:r>
            <a:r>
              <a:rPr lang="en-US" sz="2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classification report</a:t>
            </a:r>
          </a:p>
          <a:p>
            <a:r>
              <a:rPr lang="en-US" sz="2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endParaRPr lang="th-TH" sz="20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3" name="ตัวแทนหมายเลขสไลด์ 2">
            <a:extLst>
              <a:ext uri="{FF2B5EF4-FFF2-40B4-BE49-F238E27FC236}">
                <a16:creationId xmlns:a16="http://schemas.microsoft.com/office/drawing/2014/main" id="{14E3A26B-431B-457E-A1EA-E658FDAF53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A56874-2C5F-4391-BF49-1617B958141F}" type="slidenum">
              <a:rPr lang="th-TH" sz="280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26</a:t>
            </a:fld>
            <a:endParaRPr lang="th-TH" sz="28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A36A5CC5-2F5C-4E58-A6F0-88218ABF56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7422" y="2833080"/>
            <a:ext cx="4600575" cy="27051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250247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6">
            <a:extLst>
              <a:ext uri="{FF2B5EF4-FFF2-40B4-BE49-F238E27FC236}">
                <a16:creationId xmlns:a16="http://schemas.microsoft.com/office/drawing/2014/main" id="{C14F4AA2-BA01-4E29-829C-3F9E21E1622F}"/>
              </a:ext>
            </a:extLst>
          </p:cNvPr>
          <p:cNvSpPr/>
          <p:nvPr/>
        </p:nvSpPr>
        <p:spPr>
          <a:xfrm>
            <a:off x="0" y="210880"/>
            <a:ext cx="5883563" cy="718575"/>
          </a:xfrm>
          <a:prstGeom prst="homePlate">
            <a:avLst/>
          </a:prstGeom>
          <a:solidFill>
            <a:srgbClr val="63070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>
                <a:solidFill>
                  <a:prstClr val="white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Train</a:t>
            </a:r>
            <a:r>
              <a:rPr lang="th-TH" sz="3600" dirty="0">
                <a:solidFill>
                  <a:prstClr val="white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ข้อมูลและ</a:t>
            </a:r>
            <a:r>
              <a:rPr kumimoji="0" lang="th-TH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gsana New" panose="02020603050405020304" pitchFamily="18" charset="-34"/>
                <a:ea typeface="+mn-ea"/>
                <a:cs typeface="Angsana New" panose="02020603050405020304" pitchFamily="18" charset="-34"/>
              </a:rPr>
              <a:t>วัดความแม่นยำของโมเดล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gsana New" panose="02020603050405020304" pitchFamily="18" charset="-34"/>
                <a:ea typeface="+mn-ea"/>
                <a:cs typeface="Angsana New" panose="02020603050405020304" pitchFamily="18" charset="-34"/>
              </a:rPr>
              <a:t> 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H SarabunPSK" panose="020B0500040200020003" pitchFamily="34" charset="-34"/>
              <a:ea typeface="Arial Unicode MS"/>
              <a:cs typeface="TH SarabunPSK" panose="020B0500040200020003" pitchFamily="34" charset="-34"/>
            </a:endParaRPr>
          </a:p>
        </p:txBody>
      </p:sp>
      <p:grpSp>
        <p:nvGrpSpPr>
          <p:cNvPr id="34" name="กลุ่ม 33">
            <a:extLst>
              <a:ext uri="{FF2B5EF4-FFF2-40B4-BE49-F238E27FC236}">
                <a16:creationId xmlns:a16="http://schemas.microsoft.com/office/drawing/2014/main" id="{C0605407-5269-46C1-BB8E-7981B4DFB775}"/>
              </a:ext>
            </a:extLst>
          </p:cNvPr>
          <p:cNvGrpSpPr/>
          <p:nvPr/>
        </p:nvGrpSpPr>
        <p:grpSpPr>
          <a:xfrm>
            <a:off x="477905" y="1649374"/>
            <a:ext cx="10370791" cy="4823815"/>
            <a:chOff x="400126" y="1017076"/>
            <a:chExt cx="4929065" cy="3427433"/>
          </a:xfrm>
        </p:grpSpPr>
        <p:sp>
          <p:nvSpPr>
            <p:cNvPr id="7" name="Rectangle 70">
              <a:extLst>
                <a:ext uri="{FF2B5EF4-FFF2-40B4-BE49-F238E27FC236}">
                  <a16:creationId xmlns:a16="http://schemas.microsoft.com/office/drawing/2014/main" id="{0EBD14E5-C4C2-4EFD-8B56-68A13EF45457}"/>
                </a:ext>
              </a:extLst>
            </p:cNvPr>
            <p:cNvSpPr/>
            <p:nvPr/>
          </p:nvSpPr>
          <p:spPr>
            <a:xfrm>
              <a:off x="424471" y="4361492"/>
              <a:ext cx="4904720" cy="83017"/>
            </a:xfrm>
            <a:prstGeom prst="rect">
              <a:avLst/>
            </a:prstGeom>
            <a:solidFill>
              <a:srgbClr val="63070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9" name="Rectangle 92">
              <a:extLst>
                <a:ext uri="{FF2B5EF4-FFF2-40B4-BE49-F238E27FC236}">
                  <a16:creationId xmlns:a16="http://schemas.microsoft.com/office/drawing/2014/main" id="{53DE17AE-AA4F-492C-8091-FA22C85D2643}"/>
                </a:ext>
              </a:extLst>
            </p:cNvPr>
            <p:cNvSpPr/>
            <p:nvPr/>
          </p:nvSpPr>
          <p:spPr>
            <a:xfrm>
              <a:off x="400126" y="1587834"/>
              <a:ext cx="4861972" cy="2597245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97000"/>
                  </a:schemeClr>
                </a:gs>
                <a:gs pos="100000">
                  <a:schemeClr val="bg1"/>
                </a:gs>
              </a:gsLst>
              <a:lin ang="10800000" scaled="0"/>
              <a:tileRect/>
            </a:gradFill>
            <a:ln w="15875"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th-TH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Cordia New" panose="020B0304020202020204" pitchFamily="34" charset="-34"/>
                </a:rPr>
                <a:t>ทำให้ทราบ</a:t>
              </a:r>
              <a:endParaRPr kumimoji="0" lang="th-TH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H SarabunPSK" panose="020B0500040200020003" pitchFamily="34" charset="-34"/>
                <a:ea typeface="+mn-ea"/>
                <a:cs typeface="TH SarabunPSK" panose="020B0500040200020003" pitchFamily="34" charset="-34"/>
              </a:endParaRPr>
            </a:p>
          </p:txBody>
        </p:sp>
        <p:sp>
          <p:nvSpPr>
            <p:cNvPr id="29" name="TextBox 75">
              <a:extLst>
                <a:ext uri="{FF2B5EF4-FFF2-40B4-BE49-F238E27FC236}">
                  <a16:creationId xmlns:a16="http://schemas.microsoft.com/office/drawing/2014/main" id="{7C062E96-1CCD-4207-A047-8A34C8E6E381}"/>
                </a:ext>
              </a:extLst>
            </p:cNvPr>
            <p:cNvSpPr txBox="1"/>
            <p:nvPr/>
          </p:nvSpPr>
          <p:spPr>
            <a:xfrm>
              <a:off x="424470" y="1017076"/>
              <a:ext cx="4904721" cy="461665"/>
            </a:xfrm>
            <a:prstGeom prst="rect">
              <a:avLst/>
            </a:prstGeom>
            <a:solidFill>
              <a:srgbClr val="63070A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34" charset="-127"/>
                <a:cs typeface="Arial" pitchFamily="34" charset="0"/>
              </a:endParaRPr>
            </a:p>
          </p:txBody>
        </p:sp>
        <p:sp>
          <p:nvSpPr>
            <p:cNvPr id="31" name="แผนผังลำดับงาน: ตัวเชื่อมไปหน้าอื่น 30">
              <a:extLst>
                <a:ext uri="{FF2B5EF4-FFF2-40B4-BE49-F238E27FC236}">
                  <a16:creationId xmlns:a16="http://schemas.microsoft.com/office/drawing/2014/main" id="{DD870DC4-0492-4E49-AA81-0F7C050A9BE6}"/>
                </a:ext>
              </a:extLst>
            </p:cNvPr>
            <p:cNvSpPr/>
            <p:nvPr/>
          </p:nvSpPr>
          <p:spPr>
            <a:xfrm>
              <a:off x="661480" y="1017076"/>
              <a:ext cx="396989" cy="442587"/>
            </a:xfrm>
            <a:prstGeom prst="flowChartOffpageConnector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th-TH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Cordia New" panose="020B0304020202020204" pitchFamily="34" charset="-34"/>
              </a:endParaRPr>
            </a:p>
          </p:txBody>
        </p:sp>
      </p:grpSp>
      <p:sp>
        <p:nvSpPr>
          <p:cNvPr id="10" name="ตัวแทนหมายเลขสไลด์ 9">
            <a:extLst>
              <a:ext uri="{FF2B5EF4-FFF2-40B4-BE49-F238E27FC236}">
                <a16:creationId xmlns:a16="http://schemas.microsoft.com/office/drawing/2014/main" id="{981CDBD6-A37B-4762-BEAC-94A8AC60A3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A56874-2C5F-4391-BF49-1617B958141F}" type="slidenum">
              <a:rPr lang="th-TH" sz="280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27</a:t>
            </a:fld>
            <a:endParaRPr lang="th-TH" sz="28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1" name="สี่เหลี่ยมผืนผ้า: มุมมน 10">
            <a:extLst>
              <a:ext uri="{FF2B5EF4-FFF2-40B4-BE49-F238E27FC236}">
                <a16:creationId xmlns:a16="http://schemas.microsoft.com/office/drawing/2014/main" id="{0CD2C062-5E1A-4FD1-B485-98866EC8B720}"/>
              </a:ext>
            </a:extLst>
          </p:cNvPr>
          <p:cNvSpPr/>
          <p:nvPr/>
        </p:nvSpPr>
        <p:spPr>
          <a:xfrm>
            <a:off x="1484467" y="3019046"/>
            <a:ext cx="2416323" cy="776442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2" name="กล่องข้อความ 11">
            <a:extLst>
              <a:ext uri="{FF2B5EF4-FFF2-40B4-BE49-F238E27FC236}">
                <a16:creationId xmlns:a16="http://schemas.microsoft.com/office/drawing/2014/main" id="{1DE98A0D-638F-4F45-9017-577AA78AAE47}"/>
              </a:ext>
            </a:extLst>
          </p:cNvPr>
          <p:cNvSpPr txBox="1"/>
          <p:nvPr/>
        </p:nvSpPr>
        <p:spPr>
          <a:xfrm>
            <a:off x="1863064" y="3133919"/>
            <a:ext cx="19552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Train model</a:t>
            </a:r>
            <a:endParaRPr lang="th-TH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4" name="ลูกศร: ขวา 13">
            <a:extLst>
              <a:ext uri="{FF2B5EF4-FFF2-40B4-BE49-F238E27FC236}">
                <a16:creationId xmlns:a16="http://schemas.microsoft.com/office/drawing/2014/main" id="{F1A5ADCD-8B70-4BDA-9C8C-7B7D0308F02C}"/>
              </a:ext>
            </a:extLst>
          </p:cNvPr>
          <p:cNvSpPr/>
          <p:nvPr/>
        </p:nvSpPr>
        <p:spPr>
          <a:xfrm>
            <a:off x="4348264" y="3171217"/>
            <a:ext cx="559088" cy="398834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5" name="สี่เหลี่ยมผืนผ้า 14">
            <a:extLst>
              <a:ext uri="{FF2B5EF4-FFF2-40B4-BE49-F238E27FC236}">
                <a16:creationId xmlns:a16="http://schemas.microsoft.com/office/drawing/2014/main" id="{0B1BCD7D-9FC8-4470-887E-FE2306BC3038}"/>
              </a:ext>
            </a:extLst>
          </p:cNvPr>
          <p:cNvSpPr/>
          <p:nvPr/>
        </p:nvSpPr>
        <p:spPr>
          <a:xfrm>
            <a:off x="5525312" y="3019046"/>
            <a:ext cx="1955260" cy="8622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2" name="กล่องข้อความ 21">
            <a:extLst>
              <a:ext uri="{FF2B5EF4-FFF2-40B4-BE49-F238E27FC236}">
                <a16:creationId xmlns:a16="http://schemas.microsoft.com/office/drawing/2014/main" id="{B0BC9543-35C7-4A91-A4E9-A17CE5B5DDDD}"/>
              </a:ext>
            </a:extLst>
          </p:cNvPr>
          <p:cNvSpPr txBox="1"/>
          <p:nvPr/>
        </p:nvSpPr>
        <p:spPr>
          <a:xfrm>
            <a:off x="5883563" y="3150880"/>
            <a:ext cx="19552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mytree4</a:t>
            </a:r>
            <a:endParaRPr lang="th-TH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23" name="สี่เหลี่ยมผืนผ้า: มุมมน 22">
            <a:extLst>
              <a:ext uri="{FF2B5EF4-FFF2-40B4-BE49-F238E27FC236}">
                <a16:creationId xmlns:a16="http://schemas.microsoft.com/office/drawing/2014/main" id="{416EEFCC-1D5D-46AE-9E54-0D2CD583B455}"/>
              </a:ext>
            </a:extLst>
          </p:cNvPr>
          <p:cNvSpPr/>
          <p:nvPr/>
        </p:nvSpPr>
        <p:spPr>
          <a:xfrm>
            <a:off x="1484467" y="4542257"/>
            <a:ext cx="2416323" cy="776442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4" name="กล่องข้อความ 23">
            <a:extLst>
              <a:ext uri="{FF2B5EF4-FFF2-40B4-BE49-F238E27FC236}">
                <a16:creationId xmlns:a16="http://schemas.microsoft.com/office/drawing/2014/main" id="{04ADAB02-7BF2-4741-8B72-96BCE8A8DA19}"/>
              </a:ext>
            </a:extLst>
          </p:cNvPr>
          <p:cNvSpPr txBox="1"/>
          <p:nvPr/>
        </p:nvSpPr>
        <p:spPr>
          <a:xfrm>
            <a:off x="2085646" y="4725068"/>
            <a:ext cx="19552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Accuracy</a:t>
            </a:r>
            <a:endParaRPr lang="th-TH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25" name="ลูกศร: ขวา 24">
            <a:extLst>
              <a:ext uri="{FF2B5EF4-FFF2-40B4-BE49-F238E27FC236}">
                <a16:creationId xmlns:a16="http://schemas.microsoft.com/office/drawing/2014/main" id="{F9EF49AA-65D2-473E-ADE9-2431590E18AE}"/>
              </a:ext>
            </a:extLst>
          </p:cNvPr>
          <p:cNvSpPr/>
          <p:nvPr/>
        </p:nvSpPr>
        <p:spPr>
          <a:xfrm>
            <a:off x="4348264" y="4694428"/>
            <a:ext cx="559088" cy="398834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6" name="สี่เหลี่ยมผืนผ้า 25">
            <a:extLst>
              <a:ext uri="{FF2B5EF4-FFF2-40B4-BE49-F238E27FC236}">
                <a16:creationId xmlns:a16="http://schemas.microsoft.com/office/drawing/2014/main" id="{B0B5A6A8-71C4-449F-B2BE-AD9A31BD3282}"/>
              </a:ext>
            </a:extLst>
          </p:cNvPr>
          <p:cNvSpPr/>
          <p:nvPr/>
        </p:nvSpPr>
        <p:spPr>
          <a:xfrm>
            <a:off x="5522069" y="4579550"/>
            <a:ext cx="1955260" cy="8622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7" name="กล่องข้อความ 26">
            <a:extLst>
              <a:ext uri="{FF2B5EF4-FFF2-40B4-BE49-F238E27FC236}">
                <a16:creationId xmlns:a16="http://schemas.microsoft.com/office/drawing/2014/main" id="{8B912FA9-E87A-4CB6-80A0-D997247D5855}"/>
              </a:ext>
            </a:extLst>
          </p:cNvPr>
          <p:cNvSpPr txBox="1"/>
          <p:nvPr/>
        </p:nvSpPr>
        <p:spPr>
          <a:xfrm>
            <a:off x="5974305" y="4701581"/>
            <a:ext cx="19552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34.42 %</a:t>
            </a:r>
            <a:endParaRPr lang="th-TH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7061815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6">
            <a:extLst>
              <a:ext uri="{FF2B5EF4-FFF2-40B4-BE49-F238E27FC236}">
                <a16:creationId xmlns:a16="http://schemas.microsoft.com/office/drawing/2014/main" id="{C14F4AA2-BA01-4E29-829C-3F9E21E1622F}"/>
              </a:ext>
            </a:extLst>
          </p:cNvPr>
          <p:cNvSpPr/>
          <p:nvPr/>
        </p:nvSpPr>
        <p:spPr>
          <a:xfrm>
            <a:off x="0" y="143493"/>
            <a:ext cx="4165600" cy="718575"/>
          </a:xfrm>
          <a:prstGeom prst="homePlate">
            <a:avLst/>
          </a:prstGeom>
          <a:solidFill>
            <a:srgbClr val="63070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gsana New" panose="02020603050405020304" pitchFamily="18" charset="-34"/>
                <a:ea typeface="+mn-ea"/>
                <a:cs typeface="Angsana New" panose="02020603050405020304" pitchFamily="18" charset="-34"/>
              </a:rPr>
              <a:t>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gsana New" panose="02020603050405020304" pitchFamily="18" charset="-34"/>
                <a:ea typeface="+mn-ea"/>
                <a:cs typeface="Angsana New" panose="02020603050405020304" pitchFamily="18" charset="-34"/>
              </a:rPr>
              <a:t>Evaluation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H SarabunPSK" panose="020B0500040200020003" pitchFamily="34" charset="-34"/>
              <a:ea typeface="Arial Unicode MS"/>
              <a:cs typeface="TH SarabunPSK" panose="020B0500040200020003" pitchFamily="34" charset="-34"/>
            </a:endParaRPr>
          </a:p>
        </p:txBody>
      </p:sp>
      <p:grpSp>
        <p:nvGrpSpPr>
          <p:cNvPr id="34" name="กลุ่ม 33">
            <a:extLst>
              <a:ext uri="{FF2B5EF4-FFF2-40B4-BE49-F238E27FC236}">
                <a16:creationId xmlns:a16="http://schemas.microsoft.com/office/drawing/2014/main" id="{C0605407-5269-46C1-BB8E-7981B4DFB775}"/>
              </a:ext>
            </a:extLst>
          </p:cNvPr>
          <p:cNvGrpSpPr/>
          <p:nvPr/>
        </p:nvGrpSpPr>
        <p:grpSpPr>
          <a:xfrm>
            <a:off x="529125" y="1649374"/>
            <a:ext cx="10430406" cy="4862733"/>
            <a:chOff x="424470" y="1017076"/>
            <a:chExt cx="4957399" cy="3455085"/>
          </a:xfrm>
        </p:grpSpPr>
        <p:sp>
          <p:nvSpPr>
            <p:cNvPr id="7" name="Rectangle 70">
              <a:extLst>
                <a:ext uri="{FF2B5EF4-FFF2-40B4-BE49-F238E27FC236}">
                  <a16:creationId xmlns:a16="http://schemas.microsoft.com/office/drawing/2014/main" id="{0EBD14E5-C4C2-4EFD-8B56-68A13EF45457}"/>
                </a:ext>
              </a:extLst>
            </p:cNvPr>
            <p:cNvSpPr/>
            <p:nvPr/>
          </p:nvSpPr>
          <p:spPr>
            <a:xfrm>
              <a:off x="477149" y="4389144"/>
              <a:ext cx="4904720" cy="83017"/>
            </a:xfrm>
            <a:prstGeom prst="rect">
              <a:avLst/>
            </a:prstGeom>
            <a:solidFill>
              <a:srgbClr val="63070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29" name="TextBox 75">
              <a:extLst>
                <a:ext uri="{FF2B5EF4-FFF2-40B4-BE49-F238E27FC236}">
                  <a16:creationId xmlns:a16="http://schemas.microsoft.com/office/drawing/2014/main" id="{7C062E96-1CCD-4207-A047-8A34C8E6E381}"/>
                </a:ext>
              </a:extLst>
            </p:cNvPr>
            <p:cNvSpPr txBox="1"/>
            <p:nvPr/>
          </p:nvSpPr>
          <p:spPr>
            <a:xfrm>
              <a:off x="424470" y="1017076"/>
              <a:ext cx="4904721" cy="461665"/>
            </a:xfrm>
            <a:prstGeom prst="rect">
              <a:avLst/>
            </a:prstGeom>
            <a:solidFill>
              <a:srgbClr val="63070A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34" charset="-127"/>
                <a:cs typeface="Arial" pitchFamily="34" charset="0"/>
              </a:endParaRPr>
            </a:p>
          </p:txBody>
        </p:sp>
        <p:sp>
          <p:nvSpPr>
            <p:cNvPr id="31" name="แผนผังลำดับงาน: ตัวเชื่อมไปหน้าอื่น 30">
              <a:extLst>
                <a:ext uri="{FF2B5EF4-FFF2-40B4-BE49-F238E27FC236}">
                  <a16:creationId xmlns:a16="http://schemas.microsoft.com/office/drawing/2014/main" id="{DD870DC4-0492-4E49-AA81-0F7C050A9BE6}"/>
                </a:ext>
              </a:extLst>
            </p:cNvPr>
            <p:cNvSpPr/>
            <p:nvPr/>
          </p:nvSpPr>
          <p:spPr>
            <a:xfrm>
              <a:off x="661480" y="1017076"/>
              <a:ext cx="396989" cy="442587"/>
            </a:xfrm>
            <a:prstGeom prst="flowChartOffpageConnector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th-TH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Cordia New" panose="020B0304020202020204" pitchFamily="34" charset="-34"/>
              </a:endParaRPr>
            </a:p>
          </p:txBody>
        </p:sp>
      </p:grpSp>
      <p:sp>
        <p:nvSpPr>
          <p:cNvPr id="11" name="กล่องข้อความ 10">
            <a:extLst>
              <a:ext uri="{FF2B5EF4-FFF2-40B4-BE49-F238E27FC236}">
                <a16:creationId xmlns:a16="http://schemas.microsoft.com/office/drawing/2014/main" id="{4CFA7FA0-0035-4351-9F91-0034BD16423B}"/>
              </a:ext>
            </a:extLst>
          </p:cNvPr>
          <p:cNvSpPr txBox="1"/>
          <p:nvPr/>
        </p:nvSpPr>
        <p:spPr>
          <a:xfrm>
            <a:off x="3159413" y="4940126"/>
            <a:ext cx="60380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0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ภาพที่ 12 </a:t>
            </a:r>
            <a:r>
              <a:rPr lang="th-TH" sz="2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วัดประสิทธิภาพ </a:t>
            </a:r>
            <a:r>
              <a:rPr lang="en-US" sz="2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Model </a:t>
            </a:r>
            <a:r>
              <a:rPr lang="th-TH" sz="2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จาก </a:t>
            </a:r>
            <a:r>
              <a:rPr lang="en-US" sz="2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Confusion Matrix </a:t>
            </a:r>
            <a:endParaRPr lang="th-TH" sz="20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2" name="ตัวแทนหมายเลขสไลด์ 11">
            <a:extLst>
              <a:ext uri="{FF2B5EF4-FFF2-40B4-BE49-F238E27FC236}">
                <a16:creationId xmlns:a16="http://schemas.microsoft.com/office/drawing/2014/main" id="{0998CBEF-1075-49EF-A780-72E37F344B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A56874-2C5F-4391-BF49-1617B958141F}" type="slidenum">
              <a:rPr lang="th-TH" sz="280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28</a:t>
            </a:fld>
            <a:endParaRPr lang="th-TH" sz="28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10" name="รูปภาพ 9">
            <a:extLst>
              <a:ext uri="{FF2B5EF4-FFF2-40B4-BE49-F238E27FC236}">
                <a16:creationId xmlns:a16="http://schemas.microsoft.com/office/drawing/2014/main" id="{2894DDA9-BA6E-4A04-8060-6528327327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8538" y="3113569"/>
            <a:ext cx="5734050" cy="15430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983619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6">
            <a:extLst>
              <a:ext uri="{FF2B5EF4-FFF2-40B4-BE49-F238E27FC236}">
                <a16:creationId xmlns:a16="http://schemas.microsoft.com/office/drawing/2014/main" id="{C14F4AA2-BA01-4E29-829C-3F9E21E1622F}"/>
              </a:ext>
            </a:extLst>
          </p:cNvPr>
          <p:cNvSpPr/>
          <p:nvPr/>
        </p:nvSpPr>
        <p:spPr>
          <a:xfrm>
            <a:off x="0" y="143493"/>
            <a:ext cx="4165600" cy="718575"/>
          </a:xfrm>
          <a:prstGeom prst="homePlate">
            <a:avLst/>
          </a:prstGeom>
          <a:solidFill>
            <a:srgbClr val="63070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gsana New" panose="02020603050405020304" pitchFamily="18" charset="-34"/>
                <a:ea typeface="+mn-ea"/>
                <a:cs typeface="Angsana New" panose="02020603050405020304" pitchFamily="18" charset="-34"/>
              </a:rPr>
              <a:t> 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gsana New" panose="02020603050405020304" pitchFamily="18" charset="-34"/>
                <a:ea typeface="+mn-ea"/>
                <a:cs typeface="Angsana New" panose="02020603050405020304" pitchFamily="18" charset="-34"/>
              </a:rPr>
              <a:t>Evaluation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H SarabunPSK" panose="020B0500040200020003" pitchFamily="34" charset="-34"/>
              <a:ea typeface="Arial Unicode MS"/>
              <a:cs typeface="TH SarabunPSK" panose="020B0500040200020003" pitchFamily="34" charset="-34"/>
            </a:endParaRPr>
          </a:p>
        </p:txBody>
      </p:sp>
      <p:grpSp>
        <p:nvGrpSpPr>
          <p:cNvPr id="34" name="กลุ่ม 33">
            <a:extLst>
              <a:ext uri="{FF2B5EF4-FFF2-40B4-BE49-F238E27FC236}">
                <a16:creationId xmlns:a16="http://schemas.microsoft.com/office/drawing/2014/main" id="{C0605407-5269-46C1-BB8E-7981B4DFB775}"/>
              </a:ext>
            </a:extLst>
          </p:cNvPr>
          <p:cNvGrpSpPr/>
          <p:nvPr/>
        </p:nvGrpSpPr>
        <p:grpSpPr>
          <a:xfrm>
            <a:off x="529125" y="1649374"/>
            <a:ext cx="10430406" cy="4862733"/>
            <a:chOff x="424470" y="1017076"/>
            <a:chExt cx="4957399" cy="3455085"/>
          </a:xfrm>
        </p:grpSpPr>
        <p:sp>
          <p:nvSpPr>
            <p:cNvPr id="7" name="Rectangle 70">
              <a:extLst>
                <a:ext uri="{FF2B5EF4-FFF2-40B4-BE49-F238E27FC236}">
                  <a16:creationId xmlns:a16="http://schemas.microsoft.com/office/drawing/2014/main" id="{0EBD14E5-C4C2-4EFD-8B56-68A13EF45457}"/>
                </a:ext>
              </a:extLst>
            </p:cNvPr>
            <p:cNvSpPr/>
            <p:nvPr/>
          </p:nvSpPr>
          <p:spPr>
            <a:xfrm>
              <a:off x="477149" y="4389144"/>
              <a:ext cx="4904720" cy="83017"/>
            </a:xfrm>
            <a:prstGeom prst="rect">
              <a:avLst/>
            </a:prstGeom>
            <a:solidFill>
              <a:srgbClr val="63070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29" name="TextBox 75">
              <a:extLst>
                <a:ext uri="{FF2B5EF4-FFF2-40B4-BE49-F238E27FC236}">
                  <a16:creationId xmlns:a16="http://schemas.microsoft.com/office/drawing/2014/main" id="{7C062E96-1CCD-4207-A047-8A34C8E6E381}"/>
                </a:ext>
              </a:extLst>
            </p:cNvPr>
            <p:cNvSpPr txBox="1"/>
            <p:nvPr/>
          </p:nvSpPr>
          <p:spPr>
            <a:xfrm>
              <a:off x="424470" y="1017076"/>
              <a:ext cx="4904721" cy="461665"/>
            </a:xfrm>
            <a:prstGeom prst="rect">
              <a:avLst/>
            </a:prstGeom>
            <a:solidFill>
              <a:srgbClr val="63070A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34" charset="-127"/>
                <a:cs typeface="Arial" pitchFamily="34" charset="0"/>
              </a:endParaRPr>
            </a:p>
          </p:txBody>
        </p:sp>
        <p:sp>
          <p:nvSpPr>
            <p:cNvPr id="31" name="แผนผังลำดับงาน: ตัวเชื่อมไปหน้าอื่น 30">
              <a:extLst>
                <a:ext uri="{FF2B5EF4-FFF2-40B4-BE49-F238E27FC236}">
                  <a16:creationId xmlns:a16="http://schemas.microsoft.com/office/drawing/2014/main" id="{DD870DC4-0492-4E49-AA81-0F7C050A9BE6}"/>
                </a:ext>
              </a:extLst>
            </p:cNvPr>
            <p:cNvSpPr/>
            <p:nvPr/>
          </p:nvSpPr>
          <p:spPr>
            <a:xfrm>
              <a:off x="661480" y="1017076"/>
              <a:ext cx="396989" cy="442587"/>
            </a:xfrm>
            <a:prstGeom prst="flowChartOffpageConnector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th-TH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Cordia New" panose="020B0304020202020204" pitchFamily="34" charset="-34"/>
              </a:endParaRPr>
            </a:p>
          </p:txBody>
        </p:sp>
      </p:grpSp>
      <p:sp>
        <p:nvSpPr>
          <p:cNvPr id="10" name="กล่องข้อความ 9">
            <a:extLst>
              <a:ext uri="{FF2B5EF4-FFF2-40B4-BE49-F238E27FC236}">
                <a16:creationId xmlns:a16="http://schemas.microsoft.com/office/drawing/2014/main" id="{22A50B4C-EEB5-4EB5-8E95-18C6FD4CA1E6}"/>
              </a:ext>
            </a:extLst>
          </p:cNvPr>
          <p:cNvSpPr txBox="1"/>
          <p:nvPr/>
        </p:nvSpPr>
        <p:spPr>
          <a:xfrm>
            <a:off x="2780705" y="5313980"/>
            <a:ext cx="60380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0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ภาพที่ 13 </a:t>
            </a:r>
            <a:r>
              <a:rPr lang="th-TH" sz="2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วัดประสิทธิภาพ </a:t>
            </a:r>
            <a:r>
              <a:rPr lang="en-US" sz="2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Model </a:t>
            </a:r>
            <a:r>
              <a:rPr lang="th-TH" sz="2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จาก </a:t>
            </a:r>
            <a:r>
              <a:rPr lang="en-US" sz="2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classification report</a:t>
            </a:r>
          </a:p>
          <a:p>
            <a:r>
              <a:rPr lang="en-US" sz="2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endParaRPr lang="th-TH" sz="20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3" name="ตัวแทนหมายเลขสไลด์ 2">
            <a:extLst>
              <a:ext uri="{FF2B5EF4-FFF2-40B4-BE49-F238E27FC236}">
                <a16:creationId xmlns:a16="http://schemas.microsoft.com/office/drawing/2014/main" id="{14E3A26B-431B-457E-A1EA-E658FDAF53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A56874-2C5F-4391-BF49-1617B958141F}" type="slidenum">
              <a:rPr lang="th-TH" sz="280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29</a:t>
            </a:fld>
            <a:endParaRPr lang="th-TH" sz="28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6" name="รูปภาพ 5">
            <a:extLst>
              <a:ext uri="{FF2B5EF4-FFF2-40B4-BE49-F238E27FC236}">
                <a16:creationId xmlns:a16="http://schemas.microsoft.com/office/drawing/2014/main" id="{730A756D-958B-47FA-BC6D-E8CF51EBCC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4750" y="2608301"/>
            <a:ext cx="4772025" cy="26003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120687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6">
            <a:extLst>
              <a:ext uri="{FF2B5EF4-FFF2-40B4-BE49-F238E27FC236}">
                <a16:creationId xmlns:a16="http://schemas.microsoft.com/office/drawing/2014/main" id="{2FC952A9-E3A0-4156-AD93-AA31D3EB3F2F}"/>
              </a:ext>
            </a:extLst>
          </p:cNvPr>
          <p:cNvSpPr/>
          <p:nvPr/>
        </p:nvSpPr>
        <p:spPr>
          <a:xfrm>
            <a:off x="1" y="169494"/>
            <a:ext cx="4165600" cy="718575"/>
          </a:xfrm>
          <a:prstGeom prst="homePlate">
            <a:avLst/>
          </a:prstGeom>
          <a:solidFill>
            <a:srgbClr val="63070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gsana New" panose="02020603050405020304" pitchFamily="18" charset="-34"/>
                <a:ea typeface="+mn-ea"/>
                <a:cs typeface="Angsana New" panose="02020603050405020304" pitchFamily="18" charset="-34"/>
              </a:rPr>
              <a:t> </a:t>
            </a:r>
            <a:r>
              <a:rPr lang="en-US" sz="3600" dirty="0">
                <a:solidFill>
                  <a:prstClr val="white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Preprocessing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H SarabunPSK" panose="020B0500040200020003" pitchFamily="34" charset="-34"/>
              <a:ea typeface="Arial Unicode MS"/>
              <a:cs typeface="TH SarabunPSK" panose="020B0500040200020003" pitchFamily="34" charset="-34"/>
            </a:endParaRPr>
          </a:p>
        </p:txBody>
      </p:sp>
      <p:sp>
        <p:nvSpPr>
          <p:cNvPr id="5" name="Rectangle 70">
            <a:extLst>
              <a:ext uri="{FF2B5EF4-FFF2-40B4-BE49-F238E27FC236}">
                <a16:creationId xmlns:a16="http://schemas.microsoft.com/office/drawing/2014/main" id="{4FE5777B-E7E9-48BF-A98F-556F73BC1882}"/>
              </a:ext>
            </a:extLst>
          </p:cNvPr>
          <p:cNvSpPr/>
          <p:nvPr/>
        </p:nvSpPr>
        <p:spPr>
          <a:xfrm>
            <a:off x="566070" y="1774782"/>
            <a:ext cx="10319569" cy="116839"/>
          </a:xfrm>
          <a:prstGeom prst="rect">
            <a:avLst/>
          </a:prstGeom>
          <a:solidFill>
            <a:srgbClr val="6307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ตัวแทนหมายเลขสไลด์ 9">
            <a:extLst>
              <a:ext uri="{FF2B5EF4-FFF2-40B4-BE49-F238E27FC236}">
                <a16:creationId xmlns:a16="http://schemas.microsoft.com/office/drawing/2014/main" id="{BD8A3B2F-A775-4469-BFF3-B8D5B53DA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65309" y="6368906"/>
            <a:ext cx="2743200" cy="365125"/>
          </a:xfrm>
        </p:spPr>
        <p:txBody>
          <a:bodyPr/>
          <a:lstStyle/>
          <a:p>
            <a:fld id="{61A56874-2C5F-4391-BF49-1617B958141F}" type="slidenum">
              <a:rPr lang="th-TH" sz="280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3</a:t>
            </a:fld>
            <a:endParaRPr lang="th-TH" sz="28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6" name="แผนผังลําดับงาน: กระบวนการสำรอง 5">
            <a:extLst>
              <a:ext uri="{FF2B5EF4-FFF2-40B4-BE49-F238E27FC236}">
                <a16:creationId xmlns:a16="http://schemas.microsoft.com/office/drawing/2014/main" id="{607CD40D-3E2F-43C4-86E1-57BEF8C6F3D5}"/>
              </a:ext>
            </a:extLst>
          </p:cNvPr>
          <p:cNvSpPr/>
          <p:nvPr/>
        </p:nvSpPr>
        <p:spPr>
          <a:xfrm>
            <a:off x="870155" y="2315496"/>
            <a:ext cx="1863317" cy="855721"/>
          </a:xfrm>
          <a:prstGeom prst="flowChartAlternateProcess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0FF993AD-5272-4A0E-9027-BBC159B641D1}"/>
              </a:ext>
            </a:extLst>
          </p:cNvPr>
          <p:cNvSpPr txBox="1"/>
          <p:nvPr/>
        </p:nvSpPr>
        <p:spPr>
          <a:xfrm>
            <a:off x="1108954" y="2519464"/>
            <a:ext cx="15466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Import </a:t>
            </a:r>
            <a:r>
              <a:rPr lang="th-TH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ข้อมูล</a:t>
            </a:r>
          </a:p>
        </p:txBody>
      </p:sp>
      <p:sp>
        <p:nvSpPr>
          <p:cNvPr id="12" name="แผนผังลําดับงาน: กระบวนการสำรอง 11">
            <a:extLst>
              <a:ext uri="{FF2B5EF4-FFF2-40B4-BE49-F238E27FC236}">
                <a16:creationId xmlns:a16="http://schemas.microsoft.com/office/drawing/2014/main" id="{DF6BB003-202E-410E-8ABB-205BEE3EA825}"/>
              </a:ext>
            </a:extLst>
          </p:cNvPr>
          <p:cNvSpPr/>
          <p:nvPr/>
        </p:nvSpPr>
        <p:spPr>
          <a:xfrm>
            <a:off x="4194565" y="2286623"/>
            <a:ext cx="1863317" cy="855721"/>
          </a:xfrm>
          <a:prstGeom prst="flowChartAlternateProcess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3" name="กล่องข้อความ 12">
            <a:extLst>
              <a:ext uri="{FF2B5EF4-FFF2-40B4-BE49-F238E27FC236}">
                <a16:creationId xmlns:a16="http://schemas.microsoft.com/office/drawing/2014/main" id="{25F5D357-CEE5-440C-AFB6-71962F6C615C}"/>
              </a:ext>
            </a:extLst>
          </p:cNvPr>
          <p:cNvSpPr txBox="1"/>
          <p:nvPr/>
        </p:nvSpPr>
        <p:spPr>
          <a:xfrm>
            <a:off x="4430695" y="2487852"/>
            <a:ext cx="15466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เชื่อมตาราง</a:t>
            </a:r>
          </a:p>
        </p:txBody>
      </p:sp>
      <p:cxnSp>
        <p:nvCxnSpPr>
          <p:cNvPr id="15" name="ตัวเชื่อมต่อตรง 14">
            <a:extLst>
              <a:ext uri="{FF2B5EF4-FFF2-40B4-BE49-F238E27FC236}">
                <a16:creationId xmlns:a16="http://schemas.microsoft.com/office/drawing/2014/main" id="{3E80E41A-EFBB-4C8F-8705-E8ADDB345657}"/>
              </a:ext>
            </a:extLst>
          </p:cNvPr>
          <p:cNvCxnSpPr>
            <a:cxnSpLocks/>
          </p:cNvCxnSpPr>
          <p:nvPr/>
        </p:nvCxnSpPr>
        <p:spPr>
          <a:xfrm>
            <a:off x="4589006" y="3142344"/>
            <a:ext cx="0" cy="20271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ตัวเชื่อมต่อตรง 17">
            <a:extLst>
              <a:ext uri="{FF2B5EF4-FFF2-40B4-BE49-F238E27FC236}">
                <a16:creationId xmlns:a16="http://schemas.microsoft.com/office/drawing/2014/main" id="{4212653E-6B5C-47A2-9392-6AD87CC198BE}"/>
              </a:ext>
            </a:extLst>
          </p:cNvPr>
          <p:cNvCxnSpPr>
            <a:cxnSpLocks/>
          </p:cNvCxnSpPr>
          <p:nvPr/>
        </p:nvCxnSpPr>
        <p:spPr>
          <a:xfrm>
            <a:off x="4589006" y="3502268"/>
            <a:ext cx="29183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ตัวเชื่อมต่อตรง 19">
            <a:extLst>
              <a:ext uri="{FF2B5EF4-FFF2-40B4-BE49-F238E27FC236}">
                <a16:creationId xmlns:a16="http://schemas.microsoft.com/office/drawing/2014/main" id="{5803774D-F281-40DC-A348-C1767E3952A9}"/>
              </a:ext>
            </a:extLst>
          </p:cNvPr>
          <p:cNvCxnSpPr>
            <a:cxnSpLocks/>
          </p:cNvCxnSpPr>
          <p:nvPr/>
        </p:nvCxnSpPr>
        <p:spPr>
          <a:xfrm>
            <a:off x="4589006" y="4144294"/>
            <a:ext cx="29183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ตัวเชื่อมต่อตรง 20">
            <a:extLst>
              <a:ext uri="{FF2B5EF4-FFF2-40B4-BE49-F238E27FC236}">
                <a16:creationId xmlns:a16="http://schemas.microsoft.com/office/drawing/2014/main" id="{8DFF3DA8-7CCB-41F8-AD0D-E9E6B6DA58AD}"/>
              </a:ext>
            </a:extLst>
          </p:cNvPr>
          <p:cNvCxnSpPr>
            <a:cxnSpLocks/>
          </p:cNvCxnSpPr>
          <p:nvPr/>
        </p:nvCxnSpPr>
        <p:spPr>
          <a:xfrm>
            <a:off x="4589006" y="5183078"/>
            <a:ext cx="29183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กล่องข้อความ 21">
            <a:extLst>
              <a:ext uri="{FF2B5EF4-FFF2-40B4-BE49-F238E27FC236}">
                <a16:creationId xmlns:a16="http://schemas.microsoft.com/office/drawing/2014/main" id="{399000DE-2D1B-491E-A76E-63EC8675D3F0}"/>
              </a:ext>
            </a:extLst>
          </p:cNvPr>
          <p:cNvSpPr txBox="1"/>
          <p:nvPr/>
        </p:nvSpPr>
        <p:spPr>
          <a:xfrm>
            <a:off x="5126224" y="3298706"/>
            <a:ext cx="18633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Products </a:t>
            </a:r>
          </a:p>
          <a:p>
            <a:endParaRPr lang="th-TH" sz="24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23" name="กล่องข้อความ 22">
            <a:extLst>
              <a:ext uri="{FF2B5EF4-FFF2-40B4-BE49-F238E27FC236}">
                <a16:creationId xmlns:a16="http://schemas.microsoft.com/office/drawing/2014/main" id="{47DE22FD-6AA9-41F7-B8EC-0134451550A2}"/>
              </a:ext>
            </a:extLst>
          </p:cNvPr>
          <p:cNvSpPr txBox="1"/>
          <p:nvPr/>
        </p:nvSpPr>
        <p:spPr>
          <a:xfrm>
            <a:off x="5058129" y="3826163"/>
            <a:ext cx="21767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SalesOrderItems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(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ตารางหลัก)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 </a:t>
            </a:r>
          </a:p>
          <a:p>
            <a:endParaRPr lang="th-TH" sz="24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27" name="กล่องข้อความ 26">
            <a:extLst>
              <a:ext uri="{FF2B5EF4-FFF2-40B4-BE49-F238E27FC236}">
                <a16:creationId xmlns:a16="http://schemas.microsoft.com/office/drawing/2014/main" id="{F5DA7058-3D84-44FD-8ED4-3D369B406E60}"/>
              </a:ext>
            </a:extLst>
          </p:cNvPr>
          <p:cNvSpPr txBox="1"/>
          <p:nvPr/>
        </p:nvSpPr>
        <p:spPr>
          <a:xfrm>
            <a:off x="5126224" y="4972506"/>
            <a:ext cx="18633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SalesOrders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 </a:t>
            </a:r>
          </a:p>
          <a:p>
            <a:endParaRPr lang="th-TH" sz="24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30" name="แผนผังลําดับงาน: กระบวนการสำรอง 29">
            <a:extLst>
              <a:ext uri="{FF2B5EF4-FFF2-40B4-BE49-F238E27FC236}">
                <a16:creationId xmlns:a16="http://schemas.microsoft.com/office/drawing/2014/main" id="{67A0EFDB-FEC9-450A-82E0-EC1E7612B987}"/>
              </a:ext>
            </a:extLst>
          </p:cNvPr>
          <p:cNvSpPr/>
          <p:nvPr/>
        </p:nvSpPr>
        <p:spPr>
          <a:xfrm>
            <a:off x="7419754" y="2286624"/>
            <a:ext cx="1863317" cy="855721"/>
          </a:xfrm>
          <a:prstGeom prst="flowChartAlternateProcess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1" name="กล่องข้อความ 30">
            <a:extLst>
              <a:ext uri="{FF2B5EF4-FFF2-40B4-BE49-F238E27FC236}">
                <a16:creationId xmlns:a16="http://schemas.microsoft.com/office/drawing/2014/main" id="{BDACFEA9-5554-41C5-A6A3-8DD83E0BA817}"/>
              </a:ext>
            </a:extLst>
          </p:cNvPr>
          <p:cNvSpPr txBox="1"/>
          <p:nvPr/>
        </p:nvSpPr>
        <p:spPr>
          <a:xfrm>
            <a:off x="7736373" y="2481745"/>
            <a:ext cx="15466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จัดการข้อมูล</a:t>
            </a:r>
          </a:p>
        </p:txBody>
      </p:sp>
      <p:sp>
        <p:nvSpPr>
          <p:cNvPr id="32" name="ลูกศร: ขวา 31">
            <a:extLst>
              <a:ext uri="{FF2B5EF4-FFF2-40B4-BE49-F238E27FC236}">
                <a16:creationId xmlns:a16="http://schemas.microsoft.com/office/drawing/2014/main" id="{02F260D0-9ADD-4EF5-99FE-E860235834ED}"/>
              </a:ext>
            </a:extLst>
          </p:cNvPr>
          <p:cNvSpPr/>
          <p:nvPr/>
        </p:nvSpPr>
        <p:spPr>
          <a:xfrm>
            <a:off x="3142034" y="2481745"/>
            <a:ext cx="505838" cy="296589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3" name="ลูกศร: ขวา 32">
            <a:extLst>
              <a:ext uri="{FF2B5EF4-FFF2-40B4-BE49-F238E27FC236}">
                <a16:creationId xmlns:a16="http://schemas.microsoft.com/office/drawing/2014/main" id="{9D8594BC-8A3F-4DEF-9DA1-FE212908F139}"/>
              </a:ext>
            </a:extLst>
          </p:cNvPr>
          <p:cNvSpPr/>
          <p:nvPr/>
        </p:nvSpPr>
        <p:spPr>
          <a:xfrm>
            <a:off x="6635702" y="2481745"/>
            <a:ext cx="505838" cy="296589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8194" name="Picture 2" descr="Download HD Computer-happy - คอมพิวเตอร์ การ์ตูน Png Transparent PNG Image  - NicePNG.com">
            <a:extLst>
              <a:ext uri="{FF2B5EF4-FFF2-40B4-BE49-F238E27FC236}">
                <a16:creationId xmlns:a16="http://schemas.microsoft.com/office/drawing/2014/main" id="{6C558B4C-E1FB-466D-9A82-2B09740415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14208" y="4423619"/>
            <a:ext cx="2493834" cy="2104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15446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รูปภาพ 23" descr="world-map-background.jpg">
            <a:extLst>
              <a:ext uri="{FF2B5EF4-FFF2-40B4-BE49-F238E27FC236}">
                <a16:creationId xmlns:a16="http://schemas.microsoft.com/office/drawing/2014/main" id="{67C6F0F6-14AF-48FC-80B2-BD3B98D4A48A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29" t="22867" r="6021"/>
          <a:stretch>
            <a:fillRect/>
          </a:stretch>
        </p:blipFill>
        <p:spPr bwMode="auto">
          <a:xfrm>
            <a:off x="1508373" y="0"/>
            <a:ext cx="9159627" cy="5627936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83" name="Rectangle 1">
            <a:extLst>
              <a:ext uri="{FF2B5EF4-FFF2-40B4-BE49-F238E27FC236}">
                <a16:creationId xmlns:a16="http://schemas.microsoft.com/office/drawing/2014/main" id="{FB945C1D-A928-4D6B-8C22-84827577CD5F}"/>
              </a:ext>
            </a:extLst>
          </p:cNvPr>
          <p:cNvSpPr>
            <a:spLocks/>
          </p:cNvSpPr>
          <p:nvPr/>
        </p:nvSpPr>
        <p:spPr bwMode="auto">
          <a:xfrm>
            <a:off x="1515070" y="4863331"/>
            <a:ext cx="9144000" cy="2008063"/>
          </a:xfrm>
          <a:prstGeom prst="rect">
            <a:avLst/>
          </a:prstGeom>
          <a:solidFill>
            <a:srgbClr val="969696">
              <a:alpha val="45882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</a:extLst>
        </p:spPr>
        <p:txBody>
          <a:bodyPr lIns="50799" tIns="50799" rIns="50799" bIns="50799" anchor="ctr"/>
          <a:lstStyle>
            <a:lvl1pPr eaLnBrk="0" hangingPunct="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eaLnBrk="0" hangingPunct="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eaLnBrk="0" hangingPunct="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eaLnBrk="0" hangingPunct="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eaLnBrk="0" hangingPunct="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ctr" defTabSz="410751" eaLnBrk="1" fontAlgn="base">
              <a:spcBef>
                <a:spcPct val="0"/>
              </a:spcBef>
              <a:spcAft>
                <a:spcPct val="0"/>
              </a:spcAft>
            </a:pPr>
            <a:endParaRPr lang="th-TH" altLang="th-TH" sz="2531"/>
          </a:p>
        </p:txBody>
      </p:sp>
      <p:grpSp>
        <p:nvGrpSpPr>
          <p:cNvPr id="2" name="Group 2">
            <a:extLst>
              <a:ext uri="{FF2B5EF4-FFF2-40B4-BE49-F238E27FC236}">
                <a16:creationId xmlns:a16="http://schemas.microsoft.com/office/drawing/2014/main" id="{A60C4FA0-1F58-4E9E-A11E-BA35ACD1608E}"/>
              </a:ext>
            </a:extLst>
          </p:cNvPr>
          <p:cNvGrpSpPr>
            <a:grpSpLocks/>
          </p:cNvGrpSpPr>
          <p:nvPr/>
        </p:nvGrpSpPr>
        <p:grpSpPr bwMode="auto">
          <a:xfrm>
            <a:off x="3558853" y="4441613"/>
            <a:ext cx="7109147" cy="2022574"/>
            <a:chOff x="0" y="0"/>
            <a:chExt cx="797" cy="227"/>
          </a:xfrm>
          <a:solidFill>
            <a:srgbClr val="FFFFFF">
              <a:alpha val="32157"/>
            </a:srgbClr>
          </a:solidFill>
        </p:grpSpPr>
        <p:sp>
          <p:nvSpPr>
            <p:cNvPr id="5" name="AutoShape 3">
              <a:extLst>
                <a:ext uri="{FF2B5EF4-FFF2-40B4-BE49-F238E27FC236}">
                  <a16:creationId xmlns:a16="http://schemas.microsoft.com/office/drawing/2014/main" id="{C69D1D5D-B276-48EF-ACD8-855BB4E6725A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361" cy="227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5641" y="0"/>
                  </a:moveTo>
                  <a:lnTo>
                    <a:pt x="0" y="21600"/>
                  </a:lnTo>
                  <a:lnTo>
                    <a:pt x="15959" y="21600"/>
                  </a:lnTo>
                  <a:lnTo>
                    <a:pt x="21600" y="0"/>
                  </a:lnTo>
                  <a:close/>
                </a:path>
              </a:pathLst>
            </a:custGeom>
            <a:grpFill/>
            <a:ln w="12700" cap="flat" cmpd="sng">
              <a:noFill/>
              <a:prstDash val="solid"/>
              <a:miter lim="0"/>
              <a:headEnd/>
              <a:tailEnd/>
            </a:ln>
            <a:effectLst/>
          </p:spPr>
          <p:txBody>
            <a:bodyPr lIns="50799" tIns="50799" rIns="50799" bIns="50799" anchor="ctr"/>
            <a:lstStyle/>
            <a:p>
              <a:pPr algn="ctr" defTabSz="410751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th-TH" sz="2531">
                <a:solidFill>
                  <a:srgbClr val="000000"/>
                </a:solidFill>
                <a:latin typeface="Helvetica Light" charset="0"/>
                <a:sym typeface="Helvetica Light" charset="0"/>
              </a:endParaRPr>
            </a:p>
          </p:txBody>
        </p:sp>
        <p:sp>
          <p:nvSpPr>
            <p:cNvPr id="6" name="AutoShape 4">
              <a:extLst>
                <a:ext uri="{FF2B5EF4-FFF2-40B4-BE49-F238E27FC236}">
                  <a16:creationId xmlns:a16="http://schemas.microsoft.com/office/drawing/2014/main" id="{2AC023E5-5B2F-4C92-B59F-18D3D1EDA05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284" y="0"/>
              <a:ext cx="370" cy="227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5399" y="21600"/>
                  </a:lnTo>
                  <a:lnTo>
                    <a:pt x="16201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 cap="flat" cmpd="sng">
              <a:noFill/>
              <a:prstDash val="solid"/>
              <a:miter lim="0"/>
              <a:headEnd/>
              <a:tailEnd/>
            </a:ln>
            <a:effectLst/>
          </p:spPr>
          <p:txBody>
            <a:bodyPr lIns="50799" tIns="50799" rIns="50799" bIns="50799" anchor="ctr"/>
            <a:lstStyle/>
            <a:p>
              <a:pPr algn="ctr" defTabSz="410751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th-TH" sz="2531">
                <a:solidFill>
                  <a:srgbClr val="000000"/>
                </a:solidFill>
                <a:latin typeface="Helvetica Light" charset="0"/>
                <a:sym typeface="Helvetica Light" charset="0"/>
              </a:endParaRPr>
            </a:p>
          </p:txBody>
        </p:sp>
        <p:sp>
          <p:nvSpPr>
            <p:cNvPr id="7" name="AutoShape 5">
              <a:extLst>
                <a:ext uri="{FF2B5EF4-FFF2-40B4-BE49-F238E27FC236}">
                  <a16:creationId xmlns:a16="http://schemas.microsoft.com/office/drawing/2014/main" id="{7CD778AF-3344-41C8-B588-299624AE157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7" y="0"/>
              <a:ext cx="220" cy="226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8853" y="21582"/>
                  </a:lnTo>
                  <a:lnTo>
                    <a:pt x="21600" y="21600"/>
                  </a:lnTo>
                  <a:lnTo>
                    <a:pt x="21548" y="17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 cap="flat" cmpd="sng">
              <a:noFill/>
              <a:prstDash val="solid"/>
              <a:round/>
              <a:headEnd/>
              <a:tailEnd/>
            </a:ln>
            <a:effectLst/>
          </p:spPr>
          <p:txBody>
            <a:bodyPr lIns="50799" tIns="50799" rIns="50799" bIns="50799" anchor="ctr"/>
            <a:lstStyle/>
            <a:p>
              <a:pPr algn="ctr" defTabSz="410751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th-TH" sz="2531">
                <a:solidFill>
                  <a:srgbClr val="000000"/>
                </a:solidFill>
                <a:latin typeface="Helvetica Light" charset="0"/>
                <a:sym typeface="Helvetica Light" charset="0"/>
              </a:endParaRPr>
            </a:p>
          </p:txBody>
        </p:sp>
      </p:grpSp>
      <p:sp>
        <p:nvSpPr>
          <p:cNvPr id="20485" name="Rectangle 6">
            <a:extLst>
              <a:ext uri="{FF2B5EF4-FFF2-40B4-BE49-F238E27FC236}">
                <a16:creationId xmlns:a16="http://schemas.microsoft.com/office/drawing/2014/main" id="{8BF8D6E9-20D0-457F-B1B4-4A04ABB9FD1A}"/>
              </a:ext>
            </a:extLst>
          </p:cNvPr>
          <p:cNvSpPr>
            <a:spLocks/>
          </p:cNvSpPr>
          <p:nvPr/>
        </p:nvSpPr>
        <p:spPr bwMode="auto">
          <a:xfrm>
            <a:off x="1515070" y="4756175"/>
            <a:ext cx="9144000" cy="2008063"/>
          </a:xfrm>
          <a:prstGeom prst="rect">
            <a:avLst/>
          </a:prstGeom>
          <a:solidFill>
            <a:srgbClr val="D94C1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</a:extLst>
        </p:spPr>
        <p:txBody>
          <a:bodyPr lIns="50799" tIns="50799" rIns="50799" bIns="50799" anchor="ctr"/>
          <a:lstStyle>
            <a:lvl1pPr eaLnBrk="0" hangingPunct="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eaLnBrk="0" hangingPunct="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eaLnBrk="0" hangingPunct="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eaLnBrk="0" hangingPunct="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eaLnBrk="0" hangingPunct="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ctr" defTabSz="410751" eaLnBrk="1" fontAlgn="base">
              <a:spcBef>
                <a:spcPct val="0"/>
              </a:spcBef>
              <a:spcAft>
                <a:spcPct val="0"/>
              </a:spcAft>
            </a:pPr>
            <a:endParaRPr lang="th-TH" altLang="th-TH" sz="2531"/>
          </a:p>
        </p:txBody>
      </p:sp>
      <p:sp>
        <p:nvSpPr>
          <p:cNvPr id="14" name="คำบรรยายภาพแบบวงรี 8">
            <a:extLst>
              <a:ext uri="{FF2B5EF4-FFF2-40B4-BE49-F238E27FC236}">
                <a16:creationId xmlns:a16="http://schemas.microsoft.com/office/drawing/2014/main" id="{5FD5D3C9-32A5-4D4A-9AD6-AE51B468B19C}"/>
              </a:ext>
            </a:extLst>
          </p:cNvPr>
          <p:cNvSpPr/>
          <p:nvPr/>
        </p:nvSpPr>
        <p:spPr bwMode="auto">
          <a:xfrm>
            <a:off x="7615163" y="1404194"/>
            <a:ext cx="708794" cy="707678"/>
          </a:xfrm>
          <a:prstGeom prst="wedgeEllipseCallout">
            <a:avLst>
              <a:gd name="adj1" fmla="val 43415"/>
              <a:gd name="adj2" fmla="val 76498"/>
            </a:avLst>
          </a:prstGeom>
          <a:solidFill>
            <a:srgbClr val="863C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10751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th-TH" sz="2531">
              <a:solidFill>
                <a:prstClr val="white"/>
              </a:solidFill>
              <a:latin typeface="Helvetica Light"/>
              <a:sym typeface="Helvetica Light" charset="0"/>
            </a:endParaRPr>
          </a:p>
        </p:txBody>
      </p:sp>
      <p:sp>
        <p:nvSpPr>
          <p:cNvPr id="16" name="ดาว 5 แฉก 16">
            <a:extLst>
              <a:ext uri="{FF2B5EF4-FFF2-40B4-BE49-F238E27FC236}">
                <a16:creationId xmlns:a16="http://schemas.microsoft.com/office/drawing/2014/main" id="{BB3C43FE-9574-4FAC-9E29-D6EB44A98868}"/>
              </a:ext>
            </a:extLst>
          </p:cNvPr>
          <p:cNvSpPr/>
          <p:nvPr/>
        </p:nvSpPr>
        <p:spPr>
          <a:xfrm>
            <a:off x="8222382" y="2217911"/>
            <a:ext cx="101575" cy="101575"/>
          </a:xfrm>
          <a:prstGeom prst="star5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10751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th-TH" sz="2531">
              <a:solidFill>
                <a:prstClr val="white"/>
              </a:solidFill>
              <a:latin typeface="Helvetica Light"/>
              <a:sym typeface="Helvetica Light" charset="0"/>
            </a:endParaRPr>
          </a:p>
        </p:txBody>
      </p:sp>
      <p:cxnSp>
        <p:nvCxnSpPr>
          <p:cNvPr id="20488" name="Straight Connector 17">
            <a:extLst>
              <a:ext uri="{FF2B5EF4-FFF2-40B4-BE49-F238E27FC236}">
                <a16:creationId xmlns:a16="http://schemas.microsoft.com/office/drawing/2014/main" id="{3A335596-E9E2-4AA6-BDB7-3B14A598E49D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1524000" y="4704830"/>
            <a:ext cx="9144000" cy="50229"/>
          </a:xfrm>
          <a:prstGeom prst="line">
            <a:avLst/>
          </a:prstGeom>
          <a:noFill/>
          <a:ln w="76200" algn="ctr">
            <a:solidFill>
              <a:schemeClr val="bg1"/>
            </a:solidFill>
            <a:miter lim="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1394CA0D-76A3-49B1-B95E-F5478A5DBCFD}"/>
              </a:ext>
            </a:extLst>
          </p:cNvPr>
          <p:cNvSpPr/>
          <p:nvPr/>
        </p:nvSpPr>
        <p:spPr>
          <a:xfrm>
            <a:off x="4939639" y="2528218"/>
            <a:ext cx="2508059" cy="6766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defTabSz="410751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797" b="1" dirty="0">
                <a:ln w="12700">
                  <a:noFill/>
                  <a:prstDash val="solid"/>
                </a:ln>
                <a:solidFill>
                  <a:srgbClr val="8B3E13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Helvetica Light" charset="0"/>
                <a:sym typeface="Helvetica Light" charset="0"/>
              </a:rPr>
              <a:t>Thank you!</a:t>
            </a:r>
          </a:p>
        </p:txBody>
      </p:sp>
      <p:pic>
        <p:nvPicPr>
          <p:cNvPr id="20490" name="รูปภาพ 18" descr="kku01.png">
            <a:extLst>
              <a:ext uri="{FF2B5EF4-FFF2-40B4-BE49-F238E27FC236}">
                <a16:creationId xmlns:a16="http://schemas.microsoft.com/office/drawing/2014/main" id="{2D961C77-9C6D-4563-B9E4-190E869B5B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9914" y="4733851"/>
            <a:ext cx="3465835" cy="20806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91" name="รูปภาพ 19" descr="kku033.png">
            <a:extLst>
              <a:ext uri="{FF2B5EF4-FFF2-40B4-BE49-F238E27FC236}">
                <a16:creationId xmlns:a16="http://schemas.microsoft.com/office/drawing/2014/main" id="{89A8B4FB-9532-4CB4-9324-B44F5B4F76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7705" y="4755059"/>
            <a:ext cx="2010296" cy="2044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92" name="รูปภาพ 20" descr="kku024.png">
            <a:extLst>
              <a:ext uri="{FF2B5EF4-FFF2-40B4-BE49-F238E27FC236}">
                <a16:creationId xmlns:a16="http://schemas.microsoft.com/office/drawing/2014/main" id="{05BF381D-9110-41AF-8A9C-354D3BA14BA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8210" y="4739432"/>
            <a:ext cx="3264917" cy="20248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93" name="รูปภาพ 21" descr="Untitled-1.png">
            <a:extLst>
              <a:ext uri="{FF2B5EF4-FFF2-40B4-BE49-F238E27FC236}">
                <a16:creationId xmlns:a16="http://schemas.microsoft.com/office/drawing/2014/main" id="{4273C61F-DB6F-4DD1-8913-840712D91BA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71" t="46637" b="17334"/>
          <a:stretch>
            <a:fillRect/>
          </a:stretch>
        </p:blipFill>
        <p:spPr bwMode="auto">
          <a:xfrm>
            <a:off x="1524000" y="4745013"/>
            <a:ext cx="1918767" cy="2112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94" name="TextBox 1">
            <a:extLst>
              <a:ext uri="{FF2B5EF4-FFF2-40B4-BE49-F238E27FC236}">
                <a16:creationId xmlns:a16="http://schemas.microsoft.com/office/drawing/2014/main" id="{169E35A1-2970-4E65-99D3-5D778044F6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93466" y="5099969"/>
            <a:ext cx="2025923" cy="1174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eaLnBrk="0" hangingPunct="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eaLnBrk="0" hangingPunct="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eaLnBrk="0" hangingPunct="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eaLnBrk="0" hangingPunct="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defTabSz="410751" eaLnBrk="1" fontAlgn="base">
              <a:spcBef>
                <a:spcPct val="0"/>
              </a:spcBef>
              <a:spcAft>
                <a:spcPct val="0"/>
              </a:spcAft>
            </a:pPr>
            <a:r>
              <a:rPr lang="en-US" altLang="th-TH" sz="1406">
                <a:solidFill>
                  <a:srgbClr val="FFFFFF"/>
                </a:solidFill>
              </a:rPr>
              <a:t>Contact Address: </a:t>
            </a:r>
          </a:p>
          <a:p>
            <a:pPr defTabSz="410751" eaLnBrk="1" fontAlgn="base">
              <a:spcBef>
                <a:spcPct val="0"/>
              </a:spcBef>
              <a:spcAft>
                <a:spcPct val="0"/>
              </a:spcAft>
            </a:pPr>
            <a:r>
              <a:rPr lang="en-US" altLang="th-TH" sz="1406">
                <a:solidFill>
                  <a:srgbClr val="FFFFFF"/>
                </a:solidFill>
              </a:rPr>
              <a:t>Prof. Somchai Doe </a:t>
            </a:r>
          </a:p>
          <a:p>
            <a:pPr defTabSz="410751" eaLnBrk="1" fontAlgn="base">
              <a:spcBef>
                <a:spcPct val="0"/>
              </a:spcBef>
              <a:spcAft>
                <a:spcPct val="0"/>
              </a:spcAft>
            </a:pPr>
            <a:r>
              <a:rPr lang="en-US" altLang="th-TH" sz="1406">
                <a:solidFill>
                  <a:srgbClr val="FFFFFF"/>
                </a:solidFill>
              </a:rPr>
              <a:t>Tel:</a:t>
            </a:r>
          </a:p>
          <a:p>
            <a:pPr defTabSz="410751" eaLnBrk="1" fontAlgn="base">
              <a:spcBef>
                <a:spcPct val="0"/>
              </a:spcBef>
              <a:spcAft>
                <a:spcPct val="0"/>
              </a:spcAft>
            </a:pPr>
            <a:r>
              <a:rPr lang="en-US" altLang="th-TH" sz="1406">
                <a:solidFill>
                  <a:srgbClr val="FFFFFF"/>
                </a:solidFill>
              </a:rPr>
              <a:t>Email: </a:t>
            </a:r>
          </a:p>
          <a:p>
            <a:pPr defTabSz="410751" eaLnBrk="1" fontAlgn="base">
              <a:spcBef>
                <a:spcPct val="0"/>
              </a:spcBef>
              <a:spcAft>
                <a:spcPct val="0"/>
              </a:spcAft>
            </a:pPr>
            <a:r>
              <a:rPr lang="en-US" altLang="th-TH" sz="1406">
                <a:solidFill>
                  <a:srgbClr val="FFFFFF"/>
                </a:solidFill>
              </a:rPr>
              <a:t>www.kku.ac.th </a:t>
            </a:r>
          </a:p>
        </p:txBody>
      </p:sp>
      <p:pic>
        <p:nvPicPr>
          <p:cNvPr id="20495" name="รูปภาพ 27" descr="logo_kku2.gif">
            <a:extLst>
              <a:ext uri="{FF2B5EF4-FFF2-40B4-BE49-F238E27FC236}">
                <a16:creationId xmlns:a16="http://schemas.microsoft.com/office/drawing/2014/main" id="{E84D23C0-611F-4D08-B9D0-D5EC49AC66D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3236" y="101576"/>
            <a:ext cx="276820" cy="492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96" name="รูปภาพ 29" descr="LOGO KKU [Converted].png">
            <a:extLst>
              <a:ext uri="{FF2B5EF4-FFF2-40B4-BE49-F238E27FC236}">
                <a16:creationId xmlns:a16="http://schemas.microsoft.com/office/drawing/2014/main" id="{1D5693FF-2E29-4EA0-AC88-F168E83FBE0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7197" y="1454423"/>
            <a:ext cx="321469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99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99"/>
                                      </p:to>
                                    </p:animClr>
                                    <p:set>
                                      <p:cBhvr>
                                        <p:cTn id="8" dur="250" autoRev="1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6">
            <a:extLst>
              <a:ext uri="{FF2B5EF4-FFF2-40B4-BE49-F238E27FC236}">
                <a16:creationId xmlns:a16="http://schemas.microsoft.com/office/drawing/2014/main" id="{2FC952A9-E3A0-4156-AD93-AA31D3EB3F2F}"/>
              </a:ext>
            </a:extLst>
          </p:cNvPr>
          <p:cNvSpPr/>
          <p:nvPr/>
        </p:nvSpPr>
        <p:spPr>
          <a:xfrm>
            <a:off x="1" y="169494"/>
            <a:ext cx="4165600" cy="718575"/>
          </a:xfrm>
          <a:prstGeom prst="homePlate">
            <a:avLst/>
          </a:prstGeom>
          <a:solidFill>
            <a:srgbClr val="63070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gsana New" panose="02020603050405020304" pitchFamily="18" charset="-34"/>
                <a:ea typeface="+mn-ea"/>
                <a:cs typeface="Angsana New" panose="02020603050405020304" pitchFamily="18" charset="-34"/>
              </a:rPr>
              <a:t> </a:t>
            </a:r>
            <a:r>
              <a:rPr lang="en-US" sz="3600" dirty="0">
                <a:solidFill>
                  <a:prstClr val="white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Preprocessing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H SarabunPSK" panose="020B0500040200020003" pitchFamily="34" charset="-34"/>
              <a:ea typeface="Arial Unicode MS"/>
              <a:cs typeface="TH SarabunPSK" panose="020B0500040200020003" pitchFamily="34" charset="-34"/>
            </a:endParaRPr>
          </a:p>
        </p:txBody>
      </p:sp>
      <p:sp>
        <p:nvSpPr>
          <p:cNvPr id="5" name="Rectangle 70">
            <a:extLst>
              <a:ext uri="{FF2B5EF4-FFF2-40B4-BE49-F238E27FC236}">
                <a16:creationId xmlns:a16="http://schemas.microsoft.com/office/drawing/2014/main" id="{4FE5777B-E7E9-48BF-A98F-556F73BC1882}"/>
              </a:ext>
            </a:extLst>
          </p:cNvPr>
          <p:cNvSpPr/>
          <p:nvPr/>
        </p:nvSpPr>
        <p:spPr>
          <a:xfrm>
            <a:off x="566070" y="1774782"/>
            <a:ext cx="10319569" cy="116839"/>
          </a:xfrm>
          <a:prstGeom prst="rect">
            <a:avLst/>
          </a:prstGeom>
          <a:solidFill>
            <a:srgbClr val="6307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ตัวแทนหมายเลขสไลด์ 9">
            <a:extLst>
              <a:ext uri="{FF2B5EF4-FFF2-40B4-BE49-F238E27FC236}">
                <a16:creationId xmlns:a16="http://schemas.microsoft.com/office/drawing/2014/main" id="{BD8A3B2F-A775-4469-BFF3-B8D5B53DA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65309" y="6368906"/>
            <a:ext cx="2743200" cy="365125"/>
          </a:xfrm>
        </p:spPr>
        <p:txBody>
          <a:bodyPr/>
          <a:lstStyle/>
          <a:p>
            <a:fld id="{61A56874-2C5F-4391-BF49-1617B958141F}" type="slidenum">
              <a:rPr lang="th-TH" sz="280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4</a:t>
            </a:fld>
            <a:endParaRPr lang="th-TH" sz="28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30" name="แผนผังลําดับงาน: กระบวนการสำรอง 29">
            <a:extLst>
              <a:ext uri="{FF2B5EF4-FFF2-40B4-BE49-F238E27FC236}">
                <a16:creationId xmlns:a16="http://schemas.microsoft.com/office/drawing/2014/main" id="{67A0EFDB-FEC9-450A-82E0-EC1E7612B987}"/>
              </a:ext>
            </a:extLst>
          </p:cNvPr>
          <p:cNvSpPr/>
          <p:nvPr/>
        </p:nvSpPr>
        <p:spPr>
          <a:xfrm>
            <a:off x="5114542" y="2156564"/>
            <a:ext cx="1863317" cy="855721"/>
          </a:xfrm>
          <a:prstGeom prst="flowChartAlternateProcess">
            <a:avLst/>
          </a:prstGeom>
          <a:solidFill>
            <a:srgbClr val="63070A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solidFill>
                <a:schemeClr val="bg1"/>
              </a:solidFill>
            </a:endParaRPr>
          </a:p>
        </p:txBody>
      </p:sp>
      <p:sp>
        <p:nvSpPr>
          <p:cNvPr id="31" name="กล่องข้อความ 30">
            <a:extLst>
              <a:ext uri="{FF2B5EF4-FFF2-40B4-BE49-F238E27FC236}">
                <a16:creationId xmlns:a16="http://schemas.microsoft.com/office/drawing/2014/main" id="{BDACFEA9-5554-41C5-A6A3-8DD83E0BA817}"/>
              </a:ext>
            </a:extLst>
          </p:cNvPr>
          <p:cNvSpPr txBox="1"/>
          <p:nvPr/>
        </p:nvSpPr>
        <p:spPr>
          <a:xfrm>
            <a:off x="5307268" y="2353554"/>
            <a:ext cx="15466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จัดการข้อมูล</a:t>
            </a:r>
          </a:p>
        </p:txBody>
      </p:sp>
      <p:sp>
        <p:nvSpPr>
          <p:cNvPr id="24" name="แผนผังลําดับงาน: กระบวนการสำรอง 23">
            <a:extLst>
              <a:ext uri="{FF2B5EF4-FFF2-40B4-BE49-F238E27FC236}">
                <a16:creationId xmlns:a16="http://schemas.microsoft.com/office/drawing/2014/main" id="{8D8ACDD9-1B1F-483C-9627-F51C2C23BAA7}"/>
              </a:ext>
            </a:extLst>
          </p:cNvPr>
          <p:cNvSpPr/>
          <p:nvPr/>
        </p:nvSpPr>
        <p:spPr>
          <a:xfrm>
            <a:off x="3122579" y="3708518"/>
            <a:ext cx="2415399" cy="855721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5" name="กล่องข้อความ 24">
            <a:extLst>
              <a:ext uri="{FF2B5EF4-FFF2-40B4-BE49-F238E27FC236}">
                <a16:creationId xmlns:a16="http://schemas.microsoft.com/office/drawing/2014/main" id="{04EB7724-3871-4344-9959-4A67E5B96AED}"/>
              </a:ext>
            </a:extLst>
          </p:cNvPr>
          <p:cNvSpPr txBox="1"/>
          <p:nvPr/>
        </p:nvSpPr>
        <p:spPr>
          <a:xfrm>
            <a:off x="3213907" y="3865694"/>
            <a:ext cx="22624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ข้อมูลวันที่จัดส่งสินค้า</a:t>
            </a:r>
          </a:p>
        </p:txBody>
      </p:sp>
      <p:sp>
        <p:nvSpPr>
          <p:cNvPr id="26" name="แผนผังลําดับงาน: กระบวนการสำรอง 25">
            <a:extLst>
              <a:ext uri="{FF2B5EF4-FFF2-40B4-BE49-F238E27FC236}">
                <a16:creationId xmlns:a16="http://schemas.microsoft.com/office/drawing/2014/main" id="{BDB2774D-A3E0-44AB-9215-C29198254D17}"/>
              </a:ext>
            </a:extLst>
          </p:cNvPr>
          <p:cNvSpPr/>
          <p:nvPr/>
        </p:nvSpPr>
        <p:spPr>
          <a:xfrm>
            <a:off x="6537346" y="3671468"/>
            <a:ext cx="1863317" cy="855721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8" name="กล่องข้อความ 27">
            <a:extLst>
              <a:ext uri="{FF2B5EF4-FFF2-40B4-BE49-F238E27FC236}">
                <a16:creationId xmlns:a16="http://schemas.microsoft.com/office/drawing/2014/main" id="{33B7452B-0CF5-411A-B897-9FD170A56900}"/>
              </a:ext>
            </a:extLst>
          </p:cNvPr>
          <p:cNvSpPr txBox="1"/>
          <p:nvPr/>
        </p:nvSpPr>
        <p:spPr>
          <a:xfrm>
            <a:off x="6677821" y="3874768"/>
            <a:ext cx="15466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ข้อมูลคำสั่งซื้อ</a:t>
            </a:r>
          </a:p>
        </p:txBody>
      </p:sp>
      <p:sp>
        <p:nvSpPr>
          <p:cNvPr id="35" name="แผนผังลําดับงาน: กระบวนการสำรอง 34">
            <a:extLst>
              <a:ext uri="{FF2B5EF4-FFF2-40B4-BE49-F238E27FC236}">
                <a16:creationId xmlns:a16="http://schemas.microsoft.com/office/drawing/2014/main" id="{4122C621-D670-4716-91C5-3D43F27B6BAE}"/>
              </a:ext>
            </a:extLst>
          </p:cNvPr>
          <p:cNvSpPr/>
          <p:nvPr/>
        </p:nvSpPr>
        <p:spPr>
          <a:xfrm>
            <a:off x="3122579" y="5306595"/>
            <a:ext cx="2415399" cy="855721"/>
          </a:xfrm>
          <a:prstGeom prst="flowChartAlternateProcess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6" name="กล่องข้อความ 35">
            <a:extLst>
              <a:ext uri="{FF2B5EF4-FFF2-40B4-BE49-F238E27FC236}">
                <a16:creationId xmlns:a16="http://schemas.microsoft.com/office/drawing/2014/main" id="{0E3F4D47-9AED-4266-970A-0E4419657D6F}"/>
              </a:ext>
            </a:extLst>
          </p:cNvPr>
          <p:cNvSpPr txBox="1"/>
          <p:nvPr/>
        </p:nvSpPr>
        <p:spPr>
          <a:xfrm>
            <a:off x="3300343" y="5472845"/>
            <a:ext cx="19810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ข้อมูลวันในสัปดาห์</a:t>
            </a:r>
          </a:p>
        </p:txBody>
      </p:sp>
      <p:cxnSp>
        <p:nvCxnSpPr>
          <p:cNvPr id="4" name="ตัวเชื่อมต่อตรง 3">
            <a:extLst>
              <a:ext uri="{FF2B5EF4-FFF2-40B4-BE49-F238E27FC236}">
                <a16:creationId xmlns:a16="http://schemas.microsoft.com/office/drawing/2014/main" id="{B583AA34-B3EE-45B2-9D66-C3F9B5BDD788}"/>
              </a:ext>
            </a:extLst>
          </p:cNvPr>
          <p:cNvCxnSpPr/>
          <p:nvPr/>
        </p:nvCxnSpPr>
        <p:spPr>
          <a:xfrm>
            <a:off x="4465088" y="4885155"/>
            <a:ext cx="3162227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ตัวเชื่อมต่อตรง 8">
            <a:extLst>
              <a:ext uri="{FF2B5EF4-FFF2-40B4-BE49-F238E27FC236}">
                <a16:creationId xmlns:a16="http://schemas.microsoft.com/office/drawing/2014/main" id="{8FFFB479-B1A5-46A9-8F08-55C0FD29A3DE}"/>
              </a:ext>
            </a:extLst>
          </p:cNvPr>
          <p:cNvCxnSpPr/>
          <p:nvPr/>
        </p:nvCxnSpPr>
        <p:spPr>
          <a:xfrm flipV="1">
            <a:off x="4465088" y="4690602"/>
            <a:ext cx="0" cy="19455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ตัวเชื่อมต่อตรง 36">
            <a:extLst>
              <a:ext uri="{FF2B5EF4-FFF2-40B4-BE49-F238E27FC236}">
                <a16:creationId xmlns:a16="http://schemas.microsoft.com/office/drawing/2014/main" id="{29B2B092-AE32-4A2C-A9B3-56E5937E0709}"/>
              </a:ext>
            </a:extLst>
          </p:cNvPr>
          <p:cNvCxnSpPr/>
          <p:nvPr/>
        </p:nvCxnSpPr>
        <p:spPr>
          <a:xfrm flipV="1">
            <a:off x="7627315" y="4690602"/>
            <a:ext cx="0" cy="19455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ลูกศรเชื่อมต่อแบบตรง 13">
            <a:extLst>
              <a:ext uri="{FF2B5EF4-FFF2-40B4-BE49-F238E27FC236}">
                <a16:creationId xmlns:a16="http://schemas.microsoft.com/office/drawing/2014/main" id="{7BE93668-61BE-472D-A9C8-5D72719884A3}"/>
              </a:ext>
            </a:extLst>
          </p:cNvPr>
          <p:cNvCxnSpPr/>
          <p:nvPr/>
        </p:nvCxnSpPr>
        <p:spPr>
          <a:xfrm>
            <a:off x="3556929" y="4690602"/>
            <a:ext cx="0" cy="43774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ลูกศรเชื่อมต่อแบบตรง 16">
            <a:extLst>
              <a:ext uri="{FF2B5EF4-FFF2-40B4-BE49-F238E27FC236}">
                <a16:creationId xmlns:a16="http://schemas.microsoft.com/office/drawing/2014/main" id="{E4330338-6F2C-4685-A761-468AC48BA797}"/>
              </a:ext>
            </a:extLst>
          </p:cNvPr>
          <p:cNvCxnSpPr/>
          <p:nvPr/>
        </p:nvCxnSpPr>
        <p:spPr>
          <a:xfrm>
            <a:off x="6853966" y="4909474"/>
            <a:ext cx="0" cy="66634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แผนผังลําดับงาน: กระบวนการสำรอง 37">
            <a:extLst>
              <a:ext uri="{FF2B5EF4-FFF2-40B4-BE49-F238E27FC236}">
                <a16:creationId xmlns:a16="http://schemas.microsoft.com/office/drawing/2014/main" id="{121B8E43-1D0E-4B36-ABAB-387BE7AD5744}"/>
              </a:ext>
            </a:extLst>
          </p:cNvPr>
          <p:cNvSpPr/>
          <p:nvPr/>
        </p:nvSpPr>
        <p:spPr>
          <a:xfrm>
            <a:off x="6537346" y="5629730"/>
            <a:ext cx="1863317" cy="855721"/>
          </a:xfrm>
          <a:prstGeom prst="flowChartAlternateProcess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9" name="แผนผังลําดับงาน: กระบวนการสำรอง 38">
            <a:extLst>
              <a:ext uri="{FF2B5EF4-FFF2-40B4-BE49-F238E27FC236}">
                <a16:creationId xmlns:a16="http://schemas.microsoft.com/office/drawing/2014/main" id="{E197C988-AF9F-4F76-A53C-FFDED3FF876D}"/>
              </a:ext>
            </a:extLst>
          </p:cNvPr>
          <p:cNvSpPr/>
          <p:nvPr/>
        </p:nvSpPr>
        <p:spPr>
          <a:xfrm>
            <a:off x="6537346" y="5629730"/>
            <a:ext cx="1863317" cy="855721"/>
          </a:xfrm>
          <a:prstGeom prst="flowChartAlternateProces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0" name="กล่องข้อความ 39">
            <a:extLst>
              <a:ext uri="{FF2B5EF4-FFF2-40B4-BE49-F238E27FC236}">
                <a16:creationId xmlns:a16="http://schemas.microsoft.com/office/drawing/2014/main" id="{3FA71C9B-8D4E-4F0C-924D-8019C5AE91B9}"/>
              </a:ext>
            </a:extLst>
          </p:cNvPr>
          <p:cNvSpPr txBox="1"/>
          <p:nvPr/>
        </p:nvSpPr>
        <p:spPr>
          <a:xfrm>
            <a:off x="6659579" y="5861614"/>
            <a:ext cx="18633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ข้อมูลชนิดสินค้า</a:t>
            </a:r>
          </a:p>
        </p:txBody>
      </p:sp>
      <p:sp>
        <p:nvSpPr>
          <p:cNvPr id="41" name="แผนผังลําดับงาน: กระบวนการสำรอง 40">
            <a:extLst>
              <a:ext uri="{FF2B5EF4-FFF2-40B4-BE49-F238E27FC236}">
                <a16:creationId xmlns:a16="http://schemas.microsoft.com/office/drawing/2014/main" id="{5783FC19-1D28-41DF-A4AC-BC00E884BF46}"/>
              </a:ext>
            </a:extLst>
          </p:cNvPr>
          <p:cNvSpPr/>
          <p:nvPr/>
        </p:nvSpPr>
        <p:spPr>
          <a:xfrm>
            <a:off x="9231907" y="5609804"/>
            <a:ext cx="1863317" cy="855721"/>
          </a:xfrm>
          <a:prstGeom prst="flowChartAlternateProces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2" name="กล่องข้อความ 41">
            <a:extLst>
              <a:ext uri="{FF2B5EF4-FFF2-40B4-BE49-F238E27FC236}">
                <a16:creationId xmlns:a16="http://schemas.microsoft.com/office/drawing/2014/main" id="{85F03301-AEAB-416D-A9FA-4455766602F9}"/>
              </a:ext>
            </a:extLst>
          </p:cNvPr>
          <p:cNvSpPr txBox="1"/>
          <p:nvPr/>
        </p:nvSpPr>
        <p:spPr>
          <a:xfrm>
            <a:off x="9548526" y="5795980"/>
            <a:ext cx="15466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ทวีปคู่ค้า</a:t>
            </a:r>
          </a:p>
        </p:txBody>
      </p:sp>
      <p:cxnSp>
        <p:nvCxnSpPr>
          <p:cNvPr id="45" name="ลูกศรเชื่อมต่อแบบตรง 44">
            <a:extLst>
              <a:ext uri="{FF2B5EF4-FFF2-40B4-BE49-F238E27FC236}">
                <a16:creationId xmlns:a16="http://schemas.microsoft.com/office/drawing/2014/main" id="{76FDA019-CF43-4D00-AD52-DD71051EFB32}"/>
              </a:ext>
            </a:extLst>
          </p:cNvPr>
          <p:cNvCxnSpPr>
            <a:stCxn id="40" idx="3"/>
          </p:cNvCxnSpPr>
          <p:nvPr/>
        </p:nvCxnSpPr>
        <p:spPr>
          <a:xfrm>
            <a:off x="8522896" y="6123224"/>
            <a:ext cx="62110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7" name="Picture 6" descr="การ์ตูนจักรยานขนส่ง | องค์ประกอบกราฟฟิก แบบ PSD ดาวน์โหลดฟรี - Pikbest">
            <a:extLst>
              <a:ext uri="{FF2B5EF4-FFF2-40B4-BE49-F238E27FC236}">
                <a16:creationId xmlns:a16="http://schemas.microsoft.com/office/drawing/2014/main" id="{B7D9A33F-EC39-4C6A-9FF5-E0DD0005CD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081846" y="-18544"/>
            <a:ext cx="2609850" cy="175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9" name="ตัวเชื่อมต่อตรง 48">
            <a:extLst>
              <a:ext uri="{FF2B5EF4-FFF2-40B4-BE49-F238E27FC236}">
                <a16:creationId xmlns:a16="http://schemas.microsoft.com/office/drawing/2014/main" id="{621660C9-CED6-42C9-86B9-3C3BAF51675D}"/>
              </a:ext>
            </a:extLst>
          </p:cNvPr>
          <p:cNvCxnSpPr/>
          <p:nvPr/>
        </p:nvCxnSpPr>
        <p:spPr>
          <a:xfrm>
            <a:off x="4164520" y="3333593"/>
            <a:ext cx="346279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ตัวเชื่อมต่อตรง 50">
            <a:extLst>
              <a:ext uri="{FF2B5EF4-FFF2-40B4-BE49-F238E27FC236}">
                <a16:creationId xmlns:a16="http://schemas.microsoft.com/office/drawing/2014/main" id="{DA8D07EF-AB83-45D1-9D1D-523CDAF9772F}"/>
              </a:ext>
            </a:extLst>
          </p:cNvPr>
          <p:cNvCxnSpPr>
            <a:cxnSpLocks/>
          </p:cNvCxnSpPr>
          <p:nvPr/>
        </p:nvCxnSpPr>
        <p:spPr>
          <a:xfrm>
            <a:off x="4164520" y="3333593"/>
            <a:ext cx="0" cy="374925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ตัวเชื่อมต่อตรง 52">
            <a:extLst>
              <a:ext uri="{FF2B5EF4-FFF2-40B4-BE49-F238E27FC236}">
                <a16:creationId xmlns:a16="http://schemas.microsoft.com/office/drawing/2014/main" id="{B9405617-D263-4EB0-877A-0BDDE1BEF231}"/>
              </a:ext>
            </a:extLst>
          </p:cNvPr>
          <p:cNvCxnSpPr>
            <a:cxnSpLocks/>
          </p:cNvCxnSpPr>
          <p:nvPr/>
        </p:nvCxnSpPr>
        <p:spPr>
          <a:xfrm>
            <a:off x="7627315" y="3333592"/>
            <a:ext cx="0" cy="33787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ตัวเชื่อมต่อตรง 54">
            <a:extLst>
              <a:ext uri="{FF2B5EF4-FFF2-40B4-BE49-F238E27FC236}">
                <a16:creationId xmlns:a16="http://schemas.microsoft.com/office/drawing/2014/main" id="{C3759FE8-3B1C-48C9-8138-74DD0B4DB93F}"/>
              </a:ext>
            </a:extLst>
          </p:cNvPr>
          <p:cNvCxnSpPr/>
          <p:nvPr/>
        </p:nvCxnSpPr>
        <p:spPr>
          <a:xfrm>
            <a:off x="5895917" y="3012285"/>
            <a:ext cx="0" cy="32130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0" name="รูปภาพ 59">
            <a:extLst>
              <a:ext uri="{FF2B5EF4-FFF2-40B4-BE49-F238E27FC236}">
                <a16:creationId xmlns:a16="http://schemas.microsoft.com/office/drawing/2014/main" id="{72F981DF-1A9D-42DD-A115-C8AEB656D3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54746" y="3415789"/>
            <a:ext cx="3101181" cy="3101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113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สี่เหลี่ยมผืนผ้า 3">
            <a:extLst>
              <a:ext uri="{FF2B5EF4-FFF2-40B4-BE49-F238E27FC236}">
                <a16:creationId xmlns:a16="http://schemas.microsoft.com/office/drawing/2014/main" id="{BC02D3BE-67D0-49C2-B061-A00703435709}"/>
              </a:ext>
            </a:extLst>
          </p:cNvPr>
          <p:cNvSpPr/>
          <p:nvPr/>
        </p:nvSpPr>
        <p:spPr>
          <a:xfrm>
            <a:off x="277089" y="1288034"/>
            <a:ext cx="9820221" cy="4341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dirty="0">
                <a:solidFill>
                  <a:schemeClr val="tx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คาดการณ์ชนิดรถจักรยานชนิดสินค้า จาก</a:t>
            </a:r>
            <a:r>
              <a:rPr lang="th-TH" dirty="0">
                <a:solidFill>
                  <a:prstClr val="black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การสั่งซื้อในวันต่าง ๆ สัปดาห์ และทวีปที่ตั้งของคู่ค้า</a:t>
            </a:r>
            <a:endParaRPr lang="th-TH" dirty="0">
              <a:solidFill>
                <a:schemeClr val="tx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5" name="Rectangle 70">
            <a:extLst>
              <a:ext uri="{FF2B5EF4-FFF2-40B4-BE49-F238E27FC236}">
                <a16:creationId xmlns:a16="http://schemas.microsoft.com/office/drawing/2014/main" id="{4FE5777B-E7E9-48BF-A98F-556F73BC1882}"/>
              </a:ext>
            </a:extLst>
          </p:cNvPr>
          <p:cNvSpPr/>
          <p:nvPr/>
        </p:nvSpPr>
        <p:spPr>
          <a:xfrm>
            <a:off x="566070" y="1774782"/>
            <a:ext cx="10319569" cy="116839"/>
          </a:xfrm>
          <a:prstGeom prst="rect">
            <a:avLst/>
          </a:prstGeom>
          <a:solidFill>
            <a:srgbClr val="6307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9" name="กล่องข้อความ 8">
            <a:extLst>
              <a:ext uri="{FF2B5EF4-FFF2-40B4-BE49-F238E27FC236}">
                <a16:creationId xmlns:a16="http://schemas.microsoft.com/office/drawing/2014/main" id="{2A34980D-345D-4A56-9872-FAF61F83E265}"/>
              </a:ext>
            </a:extLst>
          </p:cNvPr>
          <p:cNvSpPr txBox="1"/>
          <p:nvPr/>
        </p:nvSpPr>
        <p:spPr>
          <a:xfrm>
            <a:off x="1265382" y="2004712"/>
            <a:ext cx="47474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4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ตารางที่ 1 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รายการขายสินค้า</a:t>
            </a:r>
          </a:p>
        </p:txBody>
      </p:sp>
      <p:sp>
        <p:nvSpPr>
          <p:cNvPr id="10" name="ตัวแทนหมายเลขสไลด์ 9">
            <a:extLst>
              <a:ext uri="{FF2B5EF4-FFF2-40B4-BE49-F238E27FC236}">
                <a16:creationId xmlns:a16="http://schemas.microsoft.com/office/drawing/2014/main" id="{BD8A3B2F-A775-4469-BFF3-B8D5B53DA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65309" y="6368906"/>
            <a:ext cx="2743200" cy="365125"/>
          </a:xfrm>
        </p:spPr>
        <p:txBody>
          <a:bodyPr/>
          <a:lstStyle/>
          <a:p>
            <a:fld id="{61A56874-2C5F-4391-BF49-1617B958141F}" type="slidenum">
              <a:rPr lang="th-TH" sz="280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5</a:t>
            </a:fld>
            <a:endParaRPr lang="th-TH" sz="28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11" name="รูปภาพ 10">
            <a:extLst>
              <a:ext uri="{FF2B5EF4-FFF2-40B4-BE49-F238E27FC236}">
                <a16:creationId xmlns:a16="http://schemas.microsoft.com/office/drawing/2014/main" id="{5CEC0D87-76BC-42D6-9660-D89C77E1051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882"/>
          <a:stretch/>
        </p:blipFill>
        <p:spPr>
          <a:xfrm>
            <a:off x="2367143" y="2581231"/>
            <a:ext cx="4422763" cy="397023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  <a:reflection blurRad="6350" stA="50000" endA="300" endPos="55000" dir="5400000" sy="-100000" algn="bl" rotWithShape="0"/>
          </a:effectLst>
        </p:spPr>
      </p:pic>
      <p:pic>
        <p:nvPicPr>
          <p:cNvPr id="12" name="รูปภาพ 11">
            <a:extLst>
              <a:ext uri="{FF2B5EF4-FFF2-40B4-BE49-F238E27FC236}">
                <a16:creationId xmlns:a16="http://schemas.microsoft.com/office/drawing/2014/main" id="{7EFAF4E1-DE82-47BE-B82D-CF42B8DB14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8731" y="3909868"/>
            <a:ext cx="3467100" cy="26384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4" name="Rectangle 16">
            <a:extLst>
              <a:ext uri="{FF2B5EF4-FFF2-40B4-BE49-F238E27FC236}">
                <a16:creationId xmlns:a16="http://schemas.microsoft.com/office/drawing/2014/main" id="{24379BDF-6B83-4E16-994D-579373046EF9}"/>
              </a:ext>
            </a:extLst>
          </p:cNvPr>
          <p:cNvSpPr/>
          <p:nvPr/>
        </p:nvSpPr>
        <p:spPr>
          <a:xfrm>
            <a:off x="1" y="169494"/>
            <a:ext cx="4165600" cy="718575"/>
          </a:xfrm>
          <a:prstGeom prst="homePlate">
            <a:avLst/>
          </a:prstGeom>
          <a:solidFill>
            <a:srgbClr val="63070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gsana New" panose="02020603050405020304" pitchFamily="18" charset="-34"/>
                <a:ea typeface="+mn-ea"/>
                <a:cs typeface="Angsana New" panose="02020603050405020304" pitchFamily="18" charset="-34"/>
              </a:rPr>
              <a:t> </a:t>
            </a:r>
            <a:r>
              <a:rPr lang="en-US" sz="3600" dirty="0">
                <a:solidFill>
                  <a:prstClr val="white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Preprocessing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H SarabunPSK" panose="020B0500040200020003" pitchFamily="34" charset="-34"/>
              <a:ea typeface="Arial Unicode MS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8020236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0">
            <a:extLst>
              <a:ext uri="{FF2B5EF4-FFF2-40B4-BE49-F238E27FC236}">
                <a16:creationId xmlns:a16="http://schemas.microsoft.com/office/drawing/2014/main" id="{4FE5777B-E7E9-48BF-A98F-556F73BC1882}"/>
              </a:ext>
            </a:extLst>
          </p:cNvPr>
          <p:cNvSpPr/>
          <p:nvPr/>
        </p:nvSpPr>
        <p:spPr>
          <a:xfrm>
            <a:off x="566070" y="1774782"/>
            <a:ext cx="10319569" cy="116839"/>
          </a:xfrm>
          <a:prstGeom prst="rect">
            <a:avLst/>
          </a:prstGeom>
          <a:solidFill>
            <a:srgbClr val="6307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ตัวแทนหมายเลขสไลด์ 9">
            <a:extLst>
              <a:ext uri="{FF2B5EF4-FFF2-40B4-BE49-F238E27FC236}">
                <a16:creationId xmlns:a16="http://schemas.microsoft.com/office/drawing/2014/main" id="{BD8A3B2F-A775-4469-BFF3-B8D5B53DA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65309" y="6368906"/>
            <a:ext cx="2743200" cy="365125"/>
          </a:xfrm>
        </p:spPr>
        <p:txBody>
          <a:bodyPr/>
          <a:lstStyle/>
          <a:p>
            <a:fld id="{61A56874-2C5F-4391-BF49-1617B958141F}" type="slidenum">
              <a:rPr lang="th-TH" sz="280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6</a:t>
            </a:fld>
            <a:endParaRPr lang="th-TH" sz="28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4" name="Rectangle 16">
            <a:extLst>
              <a:ext uri="{FF2B5EF4-FFF2-40B4-BE49-F238E27FC236}">
                <a16:creationId xmlns:a16="http://schemas.microsoft.com/office/drawing/2014/main" id="{24379BDF-6B83-4E16-994D-579373046EF9}"/>
              </a:ext>
            </a:extLst>
          </p:cNvPr>
          <p:cNvSpPr/>
          <p:nvPr/>
        </p:nvSpPr>
        <p:spPr>
          <a:xfrm>
            <a:off x="1" y="169494"/>
            <a:ext cx="4165600" cy="718575"/>
          </a:xfrm>
          <a:prstGeom prst="homePlate">
            <a:avLst/>
          </a:prstGeom>
          <a:solidFill>
            <a:srgbClr val="63070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gsana New" panose="02020603050405020304" pitchFamily="18" charset="-34"/>
                <a:ea typeface="+mn-ea"/>
                <a:cs typeface="Angsana New" panose="02020603050405020304" pitchFamily="18" charset="-34"/>
              </a:rPr>
              <a:t> </a:t>
            </a:r>
            <a:r>
              <a:rPr lang="en-US" sz="3600" dirty="0">
                <a:solidFill>
                  <a:prstClr val="white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Preprocessing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H SarabunPSK" panose="020B0500040200020003" pitchFamily="34" charset="-34"/>
              <a:ea typeface="Arial Unicode MS"/>
              <a:cs typeface="TH SarabunPSK" panose="020B0500040200020003" pitchFamily="34" charset="-34"/>
            </a:endParaRPr>
          </a:p>
        </p:txBody>
      </p:sp>
      <p:sp>
        <p:nvSpPr>
          <p:cNvPr id="8" name="สี่เหลี่ยมผืนผ้า 7">
            <a:extLst>
              <a:ext uri="{FF2B5EF4-FFF2-40B4-BE49-F238E27FC236}">
                <a16:creationId xmlns:a16="http://schemas.microsoft.com/office/drawing/2014/main" id="{47771C9A-D60D-4FB0-A068-4FC6F8C573D3}"/>
              </a:ext>
            </a:extLst>
          </p:cNvPr>
          <p:cNvSpPr/>
          <p:nvPr/>
        </p:nvSpPr>
        <p:spPr>
          <a:xfrm>
            <a:off x="1167384" y="2734556"/>
            <a:ext cx="305404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20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ตารางที่ 2 </a:t>
            </a:r>
            <a:r>
              <a:rPr lang="th-TH" sz="2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ยอดคำสั่งซื้อตามวันในสัปดาห์ </a:t>
            </a:r>
          </a:p>
        </p:txBody>
      </p:sp>
      <p:sp>
        <p:nvSpPr>
          <p:cNvPr id="15" name="กล่องข้อความ 14">
            <a:extLst>
              <a:ext uri="{FF2B5EF4-FFF2-40B4-BE49-F238E27FC236}">
                <a16:creationId xmlns:a16="http://schemas.microsoft.com/office/drawing/2014/main" id="{C6057F5A-5442-4B20-B089-ECC0E05C4569}"/>
              </a:ext>
            </a:extLst>
          </p:cNvPr>
          <p:cNvSpPr txBox="1"/>
          <p:nvPr/>
        </p:nvSpPr>
        <p:spPr>
          <a:xfrm>
            <a:off x="6608016" y="5924426"/>
            <a:ext cx="60380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0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ภาพที่ 1 </a:t>
            </a:r>
            <a:r>
              <a:rPr lang="th-TH" sz="2000" dirty="0"/>
              <a:t>ยอดคำสั่งซื้อตามวันในสัปดาห์</a:t>
            </a:r>
            <a:endParaRPr lang="th-TH" sz="20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16" name="Picture 6" descr="การ์ตูนจักรยานขนส่ง | องค์ประกอบกราฟฟิก แบบ PSD ดาวน์โหลดฟรี - Pikbest">
            <a:extLst>
              <a:ext uri="{FF2B5EF4-FFF2-40B4-BE49-F238E27FC236}">
                <a16:creationId xmlns:a16="http://schemas.microsoft.com/office/drawing/2014/main" id="{94CE51DF-3B50-48FD-BA28-4988A7AE13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081846" y="-18544"/>
            <a:ext cx="2609850" cy="175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รูปภาพ 12">
            <a:extLst>
              <a:ext uri="{FF2B5EF4-FFF2-40B4-BE49-F238E27FC236}">
                <a16:creationId xmlns:a16="http://schemas.microsoft.com/office/drawing/2014/main" id="{7C4215A9-E6BF-411A-ABC4-C3D5560C54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03841" y="3552248"/>
            <a:ext cx="1323975" cy="195262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2" name="รูปภาพ 1">
            <a:extLst>
              <a:ext uri="{FF2B5EF4-FFF2-40B4-BE49-F238E27FC236}">
                <a16:creationId xmlns:a16="http://schemas.microsoft.com/office/drawing/2014/main" id="{2407D4F1-76E5-4F61-8A1A-D1F483B45A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6869" y="3083570"/>
            <a:ext cx="4270444" cy="263107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aphicFrame>
        <p:nvGraphicFramePr>
          <p:cNvPr id="12" name="ตาราง 16">
            <a:extLst>
              <a:ext uri="{FF2B5EF4-FFF2-40B4-BE49-F238E27FC236}">
                <a16:creationId xmlns:a16="http://schemas.microsoft.com/office/drawing/2014/main" id="{3ED79598-CD5C-4F5D-BD31-89C5B02453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7505062"/>
              </p:ext>
            </p:extLst>
          </p:nvPr>
        </p:nvGraphicFramePr>
        <p:xfrm>
          <a:off x="1167384" y="3153916"/>
          <a:ext cx="4270446" cy="2749288"/>
        </p:xfrm>
        <a:graphic>
          <a:graphicData uri="http://schemas.openxmlformats.org/drawingml/2006/table">
            <a:tbl>
              <a:tblPr firstRow="1" bandRow="1">
                <a:tableStyleId>{AF606853-7671-496A-8E4F-DF71F8EC918B}</a:tableStyleId>
              </a:tblPr>
              <a:tblGrid>
                <a:gridCol w="1423482">
                  <a:extLst>
                    <a:ext uri="{9D8B030D-6E8A-4147-A177-3AD203B41FA5}">
                      <a16:colId xmlns:a16="http://schemas.microsoft.com/office/drawing/2014/main" val="1383791643"/>
                    </a:ext>
                  </a:extLst>
                </a:gridCol>
                <a:gridCol w="1423482">
                  <a:extLst>
                    <a:ext uri="{9D8B030D-6E8A-4147-A177-3AD203B41FA5}">
                      <a16:colId xmlns:a16="http://schemas.microsoft.com/office/drawing/2014/main" val="2357270349"/>
                    </a:ext>
                  </a:extLst>
                </a:gridCol>
                <a:gridCol w="1423482">
                  <a:extLst>
                    <a:ext uri="{9D8B030D-6E8A-4147-A177-3AD203B41FA5}">
                      <a16:colId xmlns:a16="http://schemas.microsoft.com/office/drawing/2014/main" val="3914305673"/>
                    </a:ext>
                  </a:extLst>
                </a:gridCol>
              </a:tblGrid>
              <a:tr h="343661">
                <a:tc>
                  <a:txBody>
                    <a:bodyPr/>
                    <a:lstStyle/>
                    <a:p>
                      <a:pPr algn="ctr"/>
                      <a:r>
                        <a:rPr lang="th-TH" sz="1600" dirty="0">
                          <a:ln>
                            <a:solidFill>
                              <a:schemeClr val="bg1"/>
                            </a:solidFill>
                          </a:ln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ลำดับ</a:t>
                      </a:r>
                      <a:endParaRPr lang="th-TH" sz="16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>
                    <a:solidFill>
                      <a:srgbClr val="63070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n>
                            <a:solidFill>
                              <a:schemeClr val="bg1"/>
                            </a:solidFill>
                          </a:ln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Weekday</a:t>
                      </a:r>
                      <a:endParaRPr lang="th-TH" sz="16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>
                    <a:solidFill>
                      <a:srgbClr val="63070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>
                          <a:ln>
                            <a:solidFill>
                              <a:schemeClr val="bg1"/>
                            </a:solidFill>
                          </a:ln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Sale_order_Item</a:t>
                      </a:r>
                      <a:endParaRPr lang="th-TH" sz="16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>
                    <a:solidFill>
                      <a:srgbClr val="63070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6732441"/>
                  </a:ext>
                </a:extLst>
              </a:tr>
              <a:tr h="343661">
                <a:tc>
                  <a:txBody>
                    <a:bodyPr/>
                    <a:lstStyle/>
                    <a:p>
                      <a:pPr algn="ctr"/>
                      <a:r>
                        <a:rPr lang="th-TH" sz="1600" dirty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</a:t>
                      </a: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Monday</a:t>
                      </a:r>
                      <a:endParaRPr lang="th-TH" sz="16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10060</a:t>
                      </a:r>
                      <a:endParaRPr lang="th-TH" sz="16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0405332"/>
                  </a:ext>
                </a:extLst>
              </a:tr>
              <a:tr h="343661">
                <a:tc>
                  <a:txBody>
                    <a:bodyPr/>
                    <a:lstStyle/>
                    <a:p>
                      <a:pPr algn="ctr"/>
                      <a:r>
                        <a:rPr lang="th-TH" sz="1600" dirty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2</a:t>
                      </a: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Wednesday</a:t>
                      </a: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9680</a:t>
                      </a:r>
                      <a:endParaRPr lang="th-TH" sz="16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9153604"/>
                  </a:ext>
                </a:extLst>
              </a:tr>
              <a:tr h="343661">
                <a:tc>
                  <a:txBody>
                    <a:bodyPr/>
                    <a:lstStyle/>
                    <a:p>
                      <a:pPr algn="ctr"/>
                      <a:r>
                        <a:rPr lang="th-TH" sz="1600" dirty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3</a:t>
                      </a: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Tuesday</a:t>
                      </a:r>
                      <a:endParaRPr lang="th-TH" sz="16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8920</a:t>
                      </a:r>
                      <a:endParaRPr lang="th-TH" sz="16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3643983"/>
                  </a:ext>
                </a:extLst>
              </a:tr>
              <a:tr h="343661">
                <a:tc>
                  <a:txBody>
                    <a:bodyPr/>
                    <a:lstStyle/>
                    <a:p>
                      <a:pPr algn="ctr"/>
                      <a:r>
                        <a:rPr lang="th-TH" sz="1600" dirty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4</a:t>
                      </a: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Saturday</a:t>
                      </a:r>
                      <a:endParaRPr lang="th-TH" sz="16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8540</a:t>
                      </a:r>
                      <a:endParaRPr lang="th-TH" sz="16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7388034"/>
                  </a:ext>
                </a:extLst>
              </a:tr>
              <a:tr h="343661">
                <a:tc>
                  <a:txBody>
                    <a:bodyPr/>
                    <a:lstStyle/>
                    <a:p>
                      <a:pPr algn="ctr"/>
                      <a:r>
                        <a:rPr lang="th-TH" sz="1600" dirty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5</a:t>
                      </a: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Friday</a:t>
                      </a:r>
                      <a:endParaRPr lang="th-TH" sz="16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8390</a:t>
                      </a:r>
                      <a:endParaRPr lang="th-TH" sz="16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3470152"/>
                  </a:ext>
                </a:extLst>
              </a:tr>
              <a:tr h="343661">
                <a:tc>
                  <a:txBody>
                    <a:bodyPr/>
                    <a:lstStyle/>
                    <a:p>
                      <a:pPr algn="ctr"/>
                      <a:r>
                        <a:rPr lang="th-TH" sz="1600" dirty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6</a:t>
                      </a: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Thursday</a:t>
                      </a:r>
                      <a:endParaRPr lang="th-TH" sz="16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7880</a:t>
                      </a:r>
                      <a:endParaRPr lang="th-TH" sz="16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0007246"/>
                  </a:ext>
                </a:extLst>
              </a:tr>
              <a:tr h="343661">
                <a:tc>
                  <a:txBody>
                    <a:bodyPr/>
                    <a:lstStyle/>
                    <a:p>
                      <a:pPr algn="ctr"/>
                      <a:r>
                        <a:rPr lang="th-TH" sz="1600" dirty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7</a:t>
                      </a: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Sunday</a:t>
                      </a:r>
                      <a:endParaRPr lang="th-TH" sz="16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7600</a:t>
                      </a:r>
                      <a:endParaRPr lang="th-TH" sz="16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8745786"/>
                  </a:ext>
                </a:extLst>
              </a:tr>
            </a:tbl>
          </a:graphicData>
        </a:graphic>
      </p:graphicFrame>
      <p:sp>
        <p:nvSpPr>
          <p:cNvPr id="18" name="สี่เหลี่ยมผืนผ้า 17">
            <a:extLst>
              <a:ext uri="{FF2B5EF4-FFF2-40B4-BE49-F238E27FC236}">
                <a16:creationId xmlns:a16="http://schemas.microsoft.com/office/drawing/2014/main" id="{355A4931-30A6-4F37-8B7C-AE80BD77E912}"/>
              </a:ext>
            </a:extLst>
          </p:cNvPr>
          <p:cNvSpPr/>
          <p:nvPr/>
        </p:nvSpPr>
        <p:spPr>
          <a:xfrm>
            <a:off x="566070" y="1352338"/>
            <a:ext cx="48077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ยอดคำสั่งซื้อตามวันในสัปดาห์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(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สั่งซื้อสินค้าตามเวลายุโรป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)</a:t>
            </a:r>
            <a:endParaRPr lang="th-TH" sz="24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5262855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0">
            <a:extLst>
              <a:ext uri="{FF2B5EF4-FFF2-40B4-BE49-F238E27FC236}">
                <a16:creationId xmlns:a16="http://schemas.microsoft.com/office/drawing/2014/main" id="{4FE5777B-E7E9-48BF-A98F-556F73BC1882}"/>
              </a:ext>
            </a:extLst>
          </p:cNvPr>
          <p:cNvSpPr/>
          <p:nvPr/>
        </p:nvSpPr>
        <p:spPr>
          <a:xfrm>
            <a:off x="566070" y="1774782"/>
            <a:ext cx="10319569" cy="116839"/>
          </a:xfrm>
          <a:prstGeom prst="rect">
            <a:avLst/>
          </a:prstGeom>
          <a:solidFill>
            <a:srgbClr val="6307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ตัวแทนหมายเลขสไลด์ 9">
            <a:extLst>
              <a:ext uri="{FF2B5EF4-FFF2-40B4-BE49-F238E27FC236}">
                <a16:creationId xmlns:a16="http://schemas.microsoft.com/office/drawing/2014/main" id="{BD8A3B2F-A775-4469-BFF3-B8D5B53DA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5505" y="6368906"/>
            <a:ext cx="2743200" cy="365125"/>
          </a:xfrm>
        </p:spPr>
        <p:txBody>
          <a:bodyPr/>
          <a:lstStyle/>
          <a:p>
            <a:fld id="{61A56874-2C5F-4391-BF49-1617B958141F}" type="slidenum">
              <a:rPr lang="th-TH" sz="280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7</a:t>
            </a:fld>
            <a:endParaRPr lang="th-TH" sz="28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4" name="Rectangle 16">
            <a:extLst>
              <a:ext uri="{FF2B5EF4-FFF2-40B4-BE49-F238E27FC236}">
                <a16:creationId xmlns:a16="http://schemas.microsoft.com/office/drawing/2014/main" id="{24379BDF-6B83-4E16-994D-579373046EF9}"/>
              </a:ext>
            </a:extLst>
          </p:cNvPr>
          <p:cNvSpPr/>
          <p:nvPr/>
        </p:nvSpPr>
        <p:spPr>
          <a:xfrm>
            <a:off x="1" y="169494"/>
            <a:ext cx="4165600" cy="718575"/>
          </a:xfrm>
          <a:prstGeom prst="homePlate">
            <a:avLst/>
          </a:prstGeom>
          <a:solidFill>
            <a:srgbClr val="63070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gsana New" panose="02020603050405020304" pitchFamily="18" charset="-34"/>
                <a:ea typeface="+mn-ea"/>
                <a:cs typeface="Angsana New" panose="02020603050405020304" pitchFamily="18" charset="-34"/>
              </a:rPr>
              <a:t> </a:t>
            </a:r>
            <a:r>
              <a:rPr lang="en-US" sz="3600" dirty="0">
                <a:solidFill>
                  <a:prstClr val="white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Preprocessing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H SarabunPSK" panose="020B0500040200020003" pitchFamily="34" charset="-34"/>
              <a:ea typeface="Arial Unicode MS"/>
              <a:cs typeface="TH SarabunPSK" panose="020B0500040200020003" pitchFamily="34" charset="-34"/>
            </a:endParaRPr>
          </a:p>
        </p:txBody>
      </p:sp>
      <p:sp>
        <p:nvSpPr>
          <p:cNvPr id="12" name="สี่เหลี่ยมผืนผ้า 11">
            <a:extLst>
              <a:ext uri="{FF2B5EF4-FFF2-40B4-BE49-F238E27FC236}">
                <a16:creationId xmlns:a16="http://schemas.microsoft.com/office/drawing/2014/main" id="{833C798B-D7BE-4EB8-96CD-9307B3A39977}"/>
              </a:ext>
            </a:extLst>
          </p:cNvPr>
          <p:cNvSpPr/>
          <p:nvPr/>
        </p:nvSpPr>
        <p:spPr>
          <a:xfrm>
            <a:off x="1606610" y="2773200"/>
            <a:ext cx="778016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20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ตารางที่ 3 </a:t>
            </a:r>
            <a:r>
              <a:rPr lang="th-TH" sz="2000" dirty="0"/>
              <a:t>ยอดคำสั่งซื้อตามวันในสัปดาห์ของทวีปอเมริกา</a:t>
            </a:r>
            <a:endParaRPr lang="th-TH" sz="20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endParaRPr lang="th-TH" sz="2000" dirty="0"/>
          </a:p>
          <a:p>
            <a:endParaRPr lang="th-TH" sz="20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1" name="สี่เหลี่ยมผืนผ้า 10">
            <a:extLst>
              <a:ext uri="{FF2B5EF4-FFF2-40B4-BE49-F238E27FC236}">
                <a16:creationId xmlns:a16="http://schemas.microsoft.com/office/drawing/2014/main" id="{2E3B8343-DF70-4DF9-80CB-47350C1A1DD0}"/>
              </a:ext>
            </a:extLst>
          </p:cNvPr>
          <p:cNvSpPr/>
          <p:nvPr/>
        </p:nvSpPr>
        <p:spPr>
          <a:xfrm>
            <a:off x="6828118" y="6137839"/>
            <a:ext cx="405752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20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ภาพที่ 2 </a:t>
            </a:r>
            <a:r>
              <a:rPr lang="th-TH" sz="2000" dirty="0"/>
              <a:t>ยอดคำสั่งซื้อตามวันในสัปดาห์ของทวีปอเมริกา</a:t>
            </a:r>
          </a:p>
          <a:p>
            <a:endParaRPr lang="th-TH" sz="20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15" name="Picture 6" descr="การ์ตูนจักรยานขนส่ง | องค์ประกอบกราฟฟิก แบบ PSD ดาวน์โหลดฟรี - Pikbest">
            <a:extLst>
              <a:ext uri="{FF2B5EF4-FFF2-40B4-BE49-F238E27FC236}">
                <a16:creationId xmlns:a16="http://schemas.microsoft.com/office/drawing/2014/main" id="{A28AD03C-A3D2-442F-AF9F-32EA75AC86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081846" y="-18544"/>
            <a:ext cx="2609850" cy="175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รูปภาพ 15">
            <a:extLst>
              <a:ext uri="{FF2B5EF4-FFF2-40B4-BE49-F238E27FC236}">
                <a16:creationId xmlns:a16="http://schemas.microsoft.com/office/drawing/2014/main" id="{6855B038-231A-47DB-A5E3-B4D78D074A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01068" y="3860941"/>
            <a:ext cx="1323975" cy="195262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graphicFrame>
        <p:nvGraphicFramePr>
          <p:cNvPr id="13" name="ตาราง 16">
            <a:extLst>
              <a:ext uri="{FF2B5EF4-FFF2-40B4-BE49-F238E27FC236}">
                <a16:creationId xmlns:a16="http://schemas.microsoft.com/office/drawing/2014/main" id="{75209E7C-D9B4-4B94-926C-D125D2607A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7886176"/>
              </p:ext>
            </p:extLst>
          </p:nvPr>
        </p:nvGraphicFramePr>
        <p:xfrm>
          <a:off x="1678239" y="3168759"/>
          <a:ext cx="4270446" cy="2749288"/>
        </p:xfrm>
        <a:graphic>
          <a:graphicData uri="http://schemas.openxmlformats.org/drawingml/2006/table">
            <a:tbl>
              <a:tblPr firstRow="1" bandRow="1">
                <a:tableStyleId>{AF606853-7671-496A-8E4F-DF71F8EC918B}</a:tableStyleId>
              </a:tblPr>
              <a:tblGrid>
                <a:gridCol w="1423482">
                  <a:extLst>
                    <a:ext uri="{9D8B030D-6E8A-4147-A177-3AD203B41FA5}">
                      <a16:colId xmlns:a16="http://schemas.microsoft.com/office/drawing/2014/main" val="1383791643"/>
                    </a:ext>
                  </a:extLst>
                </a:gridCol>
                <a:gridCol w="1423482">
                  <a:extLst>
                    <a:ext uri="{9D8B030D-6E8A-4147-A177-3AD203B41FA5}">
                      <a16:colId xmlns:a16="http://schemas.microsoft.com/office/drawing/2014/main" val="2357270349"/>
                    </a:ext>
                  </a:extLst>
                </a:gridCol>
                <a:gridCol w="1423482">
                  <a:extLst>
                    <a:ext uri="{9D8B030D-6E8A-4147-A177-3AD203B41FA5}">
                      <a16:colId xmlns:a16="http://schemas.microsoft.com/office/drawing/2014/main" val="3914305673"/>
                    </a:ext>
                  </a:extLst>
                </a:gridCol>
              </a:tblGrid>
              <a:tr h="343661">
                <a:tc>
                  <a:txBody>
                    <a:bodyPr/>
                    <a:lstStyle/>
                    <a:p>
                      <a:pPr algn="ctr"/>
                      <a:r>
                        <a:rPr lang="th-TH" sz="1600" dirty="0">
                          <a:ln>
                            <a:solidFill>
                              <a:schemeClr val="bg1"/>
                            </a:solidFill>
                          </a:ln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ลำดับ</a:t>
                      </a:r>
                      <a:endParaRPr lang="th-TH" sz="16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>
                    <a:solidFill>
                      <a:srgbClr val="63070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n>
                            <a:solidFill>
                              <a:schemeClr val="bg1"/>
                            </a:solidFill>
                          </a:ln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Weekday</a:t>
                      </a:r>
                      <a:endParaRPr lang="th-TH" sz="16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>
                    <a:solidFill>
                      <a:srgbClr val="63070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>
                          <a:ln>
                            <a:solidFill>
                              <a:schemeClr val="bg1"/>
                            </a:solidFill>
                          </a:ln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Sale_order_Item</a:t>
                      </a:r>
                      <a:endParaRPr lang="th-TH" sz="16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>
                    <a:solidFill>
                      <a:srgbClr val="63070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6732441"/>
                  </a:ext>
                </a:extLst>
              </a:tr>
              <a:tr h="343661">
                <a:tc>
                  <a:txBody>
                    <a:bodyPr/>
                    <a:lstStyle/>
                    <a:p>
                      <a:pPr algn="ctr"/>
                      <a:r>
                        <a:rPr lang="th-TH" sz="1600" dirty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</a:t>
                      </a: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Saturday</a:t>
                      </a:r>
                      <a:endParaRPr lang="th-TH" sz="16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3300</a:t>
                      </a:r>
                      <a:endParaRPr lang="th-TH" sz="16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0405332"/>
                  </a:ext>
                </a:extLst>
              </a:tr>
              <a:tr h="343661">
                <a:tc>
                  <a:txBody>
                    <a:bodyPr/>
                    <a:lstStyle/>
                    <a:p>
                      <a:pPr algn="ctr"/>
                      <a:r>
                        <a:rPr lang="th-TH" sz="1600" dirty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2</a:t>
                      </a: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Wednesday</a:t>
                      </a: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3130</a:t>
                      </a:r>
                      <a:endParaRPr lang="th-TH" sz="16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9153604"/>
                  </a:ext>
                </a:extLst>
              </a:tr>
              <a:tr h="343661">
                <a:tc>
                  <a:txBody>
                    <a:bodyPr/>
                    <a:lstStyle/>
                    <a:p>
                      <a:pPr algn="ctr"/>
                      <a:r>
                        <a:rPr lang="th-TH" sz="1600" dirty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3</a:t>
                      </a: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Thursday</a:t>
                      </a:r>
                      <a:endParaRPr lang="th-TH" sz="16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2960</a:t>
                      </a:r>
                      <a:endParaRPr lang="th-TH" sz="16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3643983"/>
                  </a:ext>
                </a:extLst>
              </a:tr>
              <a:tr h="343661">
                <a:tc>
                  <a:txBody>
                    <a:bodyPr/>
                    <a:lstStyle/>
                    <a:p>
                      <a:pPr algn="ctr"/>
                      <a:r>
                        <a:rPr lang="th-TH" sz="1600" dirty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4</a:t>
                      </a: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Monday</a:t>
                      </a:r>
                      <a:endParaRPr lang="th-TH" sz="16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2840</a:t>
                      </a:r>
                      <a:endParaRPr lang="th-TH" sz="16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7388034"/>
                  </a:ext>
                </a:extLst>
              </a:tr>
              <a:tr h="343661">
                <a:tc>
                  <a:txBody>
                    <a:bodyPr/>
                    <a:lstStyle/>
                    <a:p>
                      <a:pPr algn="ctr"/>
                      <a:r>
                        <a:rPr lang="th-TH" sz="1600" dirty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5</a:t>
                      </a: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Tuesday</a:t>
                      </a:r>
                      <a:endParaRPr lang="th-TH" sz="16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2240</a:t>
                      </a:r>
                      <a:endParaRPr lang="th-TH" sz="16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3470152"/>
                  </a:ext>
                </a:extLst>
              </a:tr>
              <a:tr h="343661">
                <a:tc>
                  <a:txBody>
                    <a:bodyPr/>
                    <a:lstStyle/>
                    <a:p>
                      <a:pPr algn="ctr"/>
                      <a:r>
                        <a:rPr lang="th-TH" sz="1600" dirty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6</a:t>
                      </a: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Sunday</a:t>
                      </a:r>
                      <a:endParaRPr lang="th-TH" sz="16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1920</a:t>
                      </a:r>
                      <a:endParaRPr lang="th-TH" sz="16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0007246"/>
                  </a:ext>
                </a:extLst>
              </a:tr>
              <a:tr h="343661">
                <a:tc>
                  <a:txBody>
                    <a:bodyPr/>
                    <a:lstStyle/>
                    <a:p>
                      <a:pPr algn="ctr"/>
                      <a:r>
                        <a:rPr lang="th-TH" sz="1600" dirty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7</a:t>
                      </a: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Friday</a:t>
                      </a:r>
                      <a:endParaRPr lang="th-TH" sz="16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1350</a:t>
                      </a:r>
                      <a:endParaRPr lang="th-TH" sz="16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8745786"/>
                  </a:ext>
                </a:extLst>
              </a:tr>
            </a:tbl>
          </a:graphicData>
        </a:graphic>
      </p:graphicFrame>
      <p:pic>
        <p:nvPicPr>
          <p:cNvPr id="2" name="รูปภาพ 1">
            <a:extLst>
              <a:ext uri="{FF2B5EF4-FFF2-40B4-BE49-F238E27FC236}">
                <a16:creationId xmlns:a16="http://schemas.microsoft.com/office/drawing/2014/main" id="{7127BB9C-EE4E-470D-B120-7A2B9E24D52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4882"/>
          <a:stretch/>
        </p:blipFill>
        <p:spPr>
          <a:xfrm>
            <a:off x="6432160" y="3153746"/>
            <a:ext cx="4057521" cy="288683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สี่เหลี่ยมผืนผ้า 2">
            <a:extLst>
              <a:ext uri="{FF2B5EF4-FFF2-40B4-BE49-F238E27FC236}">
                <a16:creationId xmlns:a16="http://schemas.microsoft.com/office/drawing/2014/main" id="{5B67F39D-B8EE-44EE-9D24-09D0A6E3EBEA}"/>
              </a:ext>
            </a:extLst>
          </p:cNvPr>
          <p:cNvSpPr/>
          <p:nvPr/>
        </p:nvSpPr>
        <p:spPr>
          <a:xfrm>
            <a:off x="566070" y="1342589"/>
            <a:ext cx="695233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2400" dirty="0"/>
              <a:t>ยอดคำสั่งซื้อตามวันในสัปดาห์ของทวีปอเมริกา</a:t>
            </a:r>
            <a:r>
              <a:rPr lang="en-US" sz="2400" dirty="0"/>
              <a:t>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(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สั่งซื้อสินค้าตามเวลายุโรป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)</a:t>
            </a:r>
            <a:endParaRPr lang="th-TH" sz="24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endParaRPr lang="th-TH" sz="2400" dirty="0"/>
          </a:p>
        </p:txBody>
      </p:sp>
    </p:spTree>
    <p:extLst>
      <p:ext uri="{BB962C8B-B14F-4D97-AF65-F5344CB8AC3E}">
        <p14:creationId xmlns:p14="http://schemas.microsoft.com/office/powerpoint/2010/main" val="23596086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0">
            <a:extLst>
              <a:ext uri="{FF2B5EF4-FFF2-40B4-BE49-F238E27FC236}">
                <a16:creationId xmlns:a16="http://schemas.microsoft.com/office/drawing/2014/main" id="{4FE5777B-E7E9-48BF-A98F-556F73BC1882}"/>
              </a:ext>
            </a:extLst>
          </p:cNvPr>
          <p:cNvSpPr/>
          <p:nvPr/>
        </p:nvSpPr>
        <p:spPr>
          <a:xfrm>
            <a:off x="566070" y="1774782"/>
            <a:ext cx="10319569" cy="116839"/>
          </a:xfrm>
          <a:prstGeom prst="rect">
            <a:avLst/>
          </a:prstGeom>
          <a:solidFill>
            <a:srgbClr val="6307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ตัวแทนหมายเลขสไลด์ 9">
            <a:extLst>
              <a:ext uri="{FF2B5EF4-FFF2-40B4-BE49-F238E27FC236}">
                <a16:creationId xmlns:a16="http://schemas.microsoft.com/office/drawing/2014/main" id="{BD8A3B2F-A775-4469-BFF3-B8D5B53DA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65309" y="6368906"/>
            <a:ext cx="2743200" cy="365125"/>
          </a:xfrm>
        </p:spPr>
        <p:txBody>
          <a:bodyPr/>
          <a:lstStyle/>
          <a:p>
            <a:fld id="{61A56874-2C5F-4391-BF49-1617B958141F}" type="slidenum">
              <a:rPr lang="th-TH" sz="280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8</a:t>
            </a:fld>
            <a:endParaRPr lang="th-TH" sz="28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4" name="Rectangle 16">
            <a:extLst>
              <a:ext uri="{FF2B5EF4-FFF2-40B4-BE49-F238E27FC236}">
                <a16:creationId xmlns:a16="http://schemas.microsoft.com/office/drawing/2014/main" id="{24379BDF-6B83-4E16-994D-579373046EF9}"/>
              </a:ext>
            </a:extLst>
          </p:cNvPr>
          <p:cNvSpPr/>
          <p:nvPr/>
        </p:nvSpPr>
        <p:spPr>
          <a:xfrm>
            <a:off x="1" y="169494"/>
            <a:ext cx="4165600" cy="718575"/>
          </a:xfrm>
          <a:prstGeom prst="homePlate">
            <a:avLst/>
          </a:prstGeom>
          <a:solidFill>
            <a:srgbClr val="63070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gsana New" panose="02020603050405020304" pitchFamily="18" charset="-34"/>
                <a:ea typeface="+mn-ea"/>
                <a:cs typeface="Angsana New" panose="02020603050405020304" pitchFamily="18" charset="-34"/>
              </a:rPr>
              <a:t> </a:t>
            </a:r>
            <a:r>
              <a:rPr lang="en-US" sz="3600" dirty="0">
                <a:solidFill>
                  <a:prstClr val="white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Preprocessing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H SarabunPSK" panose="020B0500040200020003" pitchFamily="34" charset="-34"/>
              <a:ea typeface="Arial Unicode MS"/>
              <a:cs typeface="TH SarabunPSK" panose="020B0500040200020003" pitchFamily="34" charset="-34"/>
            </a:endParaRPr>
          </a:p>
        </p:txBody>
      </p:sp>
      <p:sp>
        <p:nvSpPr>
          <p:cNvPr id="12" name="สี่เหลี่ยมผืนผ้า 11">
            <a:extLst>
              <a:ext uri="{FF2B5EF4-FFF2-40B4-BE49-F238E27FC236}">
                <a16:creationId xmlns:a16="http://schemas.microsoft.com/office/drawing/2014/main" id="{648A5B3B-990C-4937-8996-399859121B42}"/>
              </a:ext>
            </a:extLst>
          </p:cNvPr>
          <p:cNvSpPr/>
          <p:nvPr/>
        </p:nvSpPr>
        <p:spPr>
          <a:xfrm>
            <a:off x="1337645" y="2772768"/>
            <a:ext cx="790375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20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ตารางที่ 4 </a:t>
            </a:r>
            <a:r>
              <a:rPr lang="th-TH" sz="2000" dirty="0"/>
              <a:t>ยอดคำสั่งซื้อตามวันในสัปดาห์ของทวีปเอเชีย </a:t>
            </a:r>
          </a:p>
          <a:p>
            <a:endParaRPr lang="th-TH" sz="20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3" name="สี่เหลี่ยมผืนผ้า 12">
            <a:extLst>
              <a:ext uri="{FF2B5EF4-FFF2-40B4-BE49-F238E27FC236}">
                <a16:creationId xmlns:a16="http://schemas.microsoft.com/office/drawing/2014/main" id="{997DDBD4-4821-49D4-B546-4C2218C1D199}"/>
              </a:ext>
            </a:extLst>
          </p:cNvPr>
          <p:cNvSpPr/>
          <p:nvPr/>
        </p:nvSpPr>
        <p:spPr>
          <a:xfrm>
            <a:off x="6302495" y="5918047"/>
            <a:ext cx="392928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20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ภาพที่ 3 </a:t>
            </a:r>
            <a:r>
              <a:rPr lang="th-TH" sz="2000" dirty="0"/>
              <a:t>ยอดคำสั่งซื้อตามวันในสัปดาห์ของทวีปเอเชีย</a:t>
            </a:r>
            <a:endParaRPr lang="th-TH" sz="20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15" name="Picture 6" descr="การ์ตูนจักรยานขนส่ง | องค์ประกอบกราฟฟิก แบบ PSD ดาวน์โหลดฟรี - Pikbest">
            <a:extLst>
              <a:ext uri="{FF2B5EF4-FFF2-40B4-BE49-F238E27FC236}">
                <a16:creationId xmlns:a16="http://schemas.microsoft.com/office/drawing/2014/main" id="{54834EFC-C99C-494E-9D53-4079B6EDBE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081846" y="-18544"/>
            <a:ext cx="2609850" cy="175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รูปภาพ 15">
            <a:extLst>
              <a:ext uri="{FF2B5EF4-FFF2-40B4-BE49-F238E27FC236}">
                <a16:creationId xmlns:a16="http://schemas.microsoft.com/office/drawing/2014/main" id="{9A01C189-2FA4-48E8-931A-FFD31A245C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31186" y="3965422"/>
            <a:ext cx="1323975" cy="195262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graphicFrame>
        <p:nvGraphicFramePr>
          <p:cNvPr id="17" name="ตาราง 16">
            <a:extLst>
              <a:ext uri="{FF2B5EF4-FFF2-40B4-BE49-F238E27FC236}">
                <a16:creationId xmlns:a16="http://schemas.microsoft.com/office/drawing/2014/main" id="{B2728F85-0F0A-4A16-8EDA-BFF3771DA8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7652118"/>
              </p:ext>
            </p:extLst>
          </p:nvPr>
        </p:nvGraphicFramePr>
        <p:xfrm>
          <a:off x="1337645" y="3206792"/>
          <a:ext cx="4270446" cy="2749288"/>
        </p:xfrm>
        <a:graphic>
          <a:graphicData uri="http://schemas.openxmlformats.org/drawingml/2006/table">
            <a:tbl>
              <a:tblPr firstRow="1" bandRow="1">
                <a:tableStyleId>{AF606853-7671-496A-8E4F-DF71F8EC918B}</a:tableStyleId>
              </a:tblPr>
              <a:tblGrid>
                <a:gridCol w="1423482">
                  <a:extLst>
                    <a:ext uri="{9D8B030D-6E8A-4147-A177-3AD203B41FA5}">
                      <a16:colId xmlns:a16="http://schemas.microsoft.com/office/drawing/2014/main" val="1383791643"/>
                    </a:ext>
                  </a:extLst>
                </a:gridCol>
                <a:gridCol w="1423482">
                  <a:extLst>
                    <a:ext uri="{9D8B030D-6E8A-4147-A177-3AD203B41FA5}">
                      <a16:colId xmlns:a16="http://schemas.microsoft.com/office/drawing/2014/main" val="2357270349"/>
                    </a:ext>
                  </a:extLst>
                </a:gridCol>
                <a:gridCol w="1423482">
                  <a:extLst>
                    <a:ext uri="{9D8B030D-6E8A-4147-A177-3AD203B41FA5}">
                      <a16:colId xmlns:a16="http://schemas.microsoft.com/office/drawing/2014/main" val="3914305673"/>
                    </a:ext>
                  </a:extLst>
                </a:gridCol>
              </a:tblGrid>
              <a:tr h="343661">
                <a:tc>
                  <a:txBody>
                    <a:bodyPr/>
                    <a:lstStyle/>
                    <a:p>
                      <a:pPr algn="ctr"/>
                      <a:r>
                        <a:rPr lang="th-TH" sz="1600" dirty="0">
                          <a:ln>
                            <a:solidFill>
                              <a:schemeClr val="bg1"/>
                            </a:solidFill>
                          </a:ln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ลำดับ</a:t>
                      </a:r>
                      <a:endParaRPr lang="th-TH" sz="16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>
                    <a:solidFill>
                      <a:srgbClr val="63070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n>
                            <a:solidFill>
                              <a:schemeClr val="bg1"/>
                            </a:solidFill>
                          </a:ln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Weekday</a:t>
                      </a:r>
                      <a:endParaRPr lang="th-TH" sz="16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>
                    <a:solidFill>
                      <a:srgbClr val="63070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>
                          <a:ln>
                            <a:solidFill>
                              <a:schemeClr val="bg1"/>
                            </a:solidFill>
                          </a:ln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Sale_order_Item</a:t>
                      </a:r>
                      <a:endParaRPr lang="th-TH" sz="16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>
                    <a:solidFill>
                      <a:srgbClr val="63070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6732441"/>
                  </a:ext>
                </a:extLst>
              </a:tr>
              <a:tr h="343661">
                <a:tc>
                  <a:txBody>
                    <a:bodyPr/>
                    <a:lstStyle/>
                    <a:p>
                      <a:pPr algn="ctr"/>
                      <a:r>
                        <a:rPr lang="th-TH" sz="1600" dirty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</a:t>
                      </a: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Tuesday</a:t>
                      </a:r>
                      <a:endParaRPr lang="th-TH" sz="16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3300</a:t>
                      </a:r>
                      <a:endParaRPr lang="th-TH" sz="16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0405332"/>
                  </a:ext>
                </a:extLst>
              </a:tr>
              <a:tr h="343661">
                <a:tc>
                  <a:txBody>
                    <a:bodyPr/>
                    <a:lstStyle/>
                    <a:p>
                      <a:pPr algn="ctr"/>
                      <a:r>
                        <a:rPr lang="th-TH" sz="1600" dirty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2</a:t>
                      </a: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Friday</a:t>
                      </a: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3130</a:t>
                      </a:r>
                      <a:endParaRPr lang="th-TH" sz="16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9153604"/>
                  </a:ext>
                </a:extLst>
              </a:tr>
              <a:tr h="343661">
                <a:tc>
                  <a:txBody>
                    <a:bodyPr/>
                    <a:lstStyle/>
                    <a:p>
                      <a:pPr algn="ctr"/>
                      <a:r>
                        <a:rPr lang="th-TH" sz="1600" dirty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3</a:t>
                      </a: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Wednesday</a:t>
                      </a:r>
                      <a:endParaRPr lang="th-TH" sz="16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2960</a:t>
                      </a:r>
                      <a:endParaRPr lang="th-TH" sz="16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3643983"/>
                  </a:ext>
                </a:extLst>
              </a:tr>
              <a:tr h="343661">
                <a:tc>
                  <a:txBody>
                    <a:bodyPr/>
                    <a:lstStyle/>
                    <a:p>
                      <a:pPr algn="ctr"/>
                      <a:r>
                        <a:rPr lang="th-TH" sz="1600" dirty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4</a:t>
                      </a: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Monday</a:t>
                      </a:r>
                      <a:endParaRPr lang="th-TH" sz="16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2840</a:t>
                      </a:r>
                      <a:endParaRPr lang="th-TH" sz="16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7388034"/>
                  </a:ext>
                </a:extLst>
              </a:tr>
              <a:tr h="343661">
                <a:tc>
                  <a:txBody>
                    <a:bodyPr/>
                    <a:lstStyle/>
                    <a:p>
                      <a:pPr algn="ctr"/>
                      <a:r>
                        <a:rPr lang="th-TH" sz="1600" dirty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5</a:t>
                      </a: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Thursday</a:t>
                      </a:r>
                      <a:endParaRPr lang="th-TH" sz="16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2240</a:t>
                      </a:r>
                      <a:endParaRPr lang="th-TH" sz="16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3470152"/>
                  </a:ext>
                </a:extLst>
              </a:tr>
              <a:tr h="343661">
                <a:tc>
                  <a:txBody>
                    <a:bodyPr/>
                    <a:lstStyle/>
                    <a:p>
                      <a:pPr algn="ctr"/>
                      <a:r>
                        <a:rPr lang="th-TH" sz="1600" dirty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6</a:t>
                      </a: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Saturday</a:t>
                      </a:r>
                      <a:endParaRPr lang="th-TH" sz="16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1920</a:t>
                      </a:r>
                      <a:endParaRPr lang="th-TH" sz="16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0007246"/>
                  </a:ext>
                </a:extLst>
              </a:tr>
              <a:tr h="343661">
                <a:tc>
                  <a:txBody>
                    <a:bodyPr/>
                    <a:lstStyle/>
                    <a:p>
                      <a:pPr algn="ctr"/>
                      <a:r>
                        <a:rPr lang="th-TH" sz="1600" dirty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7</a:t>
                      </a: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Sunday</a:t>
                      </a:r>
                      <a:endParaRPr lang="th-TH" sz="16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1350</a:t>
                      </a:r>
                      <a:endParaRPr lang="th-TH" sz="16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8745786"/>
                  </a:ext>
                </a:extLst>
              </a:tr>
            </a:tbl>
          </a:graphicData>
        </a:graphic>
      </p:graphicFrame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26F2062A-B9AA-422D-BB6B-9F8DFCB164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6623" y="2905241"/>
            <a:ext cx="4270446" cy="301280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สี่เหลี่ยมผืนผ้า 3">
            <a:extLst>
              <a:ext uri="{FF2B5EF4-FFF2-40B4-BE49-F238E27FC236}">
                <a16:creationId xmlns:a16="http://schemas.microsoft.com/office/drawing/2014/main" id="{439DA5E7-E836-4A11-BE32-5099C41D235A}"/>
              </a:ext>
            </a:extLst>
          </p:cNvPr>
          <p:cNvSpPr/>
          <p:nvPr/>
        </p:nvSpPr>
        <p:spPr>
          <a:xfrm>
            <a:off x="665018" y="1231225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th-TH" sz="2400" dirty="0"/>
              <a:t>ยอดคำสั่งซื้อตามวันในสัปดาห์ของทวีปเอเชีย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(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สั่งซื้อสินค้าตามเวลายุโรป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)</a:t>
            </a:r>
            <a:endParaRPr lang="th-TH" sz="24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486848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0">
            <a:extLst>
              <a:ext uri="{FF2B5EF4-FFF2-40B4-BE49-F238E27FC236}">
                <a16:creationId xmlns:a16="http://schemas.microsoft.com/office/drawing/2014/main" id="{4FE5777B-E7E9-48BF-A98F-556F73BC1882}"/>
              </a:ext>
            </a:extLst>
          </p:cNvPr>
          <p:cNvSpPr/>
          <p:nvPr/>
        </p:nvSpPr>
        <p:spPr>
          <a:xfrm>
            <a:off x="566070" y="1774782"/>
            <a:ext cx="10319569" cy="116839"/>
          </a:xfrm>
          <a:prstGeom prst="rect">
            <a:avLst/>
          </a:prstGeom>
          <a:solidFill>
            <a:srgbClr val="6307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ตัวแทนหมายเลขสไลด์ 9">
            <a:extLst>
              <a:ext uri="{FF2B5EF4-FFF2-40B4-BE49-F238E27FC236}">
                <a16:creationId xmlns:a16="http://schemas.microsoft.com/office/drawing/2014/main" id="{BD8A3B2F-A775-4469-BFF3-B8D5B53DA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65309" y="6368906"/>
            <a:ext cx="2743200" cy="365125"/>
          </a:xfrm>
        </p:spPr>
        <p:txBody>
          <a:bodyPr/>
          <a:lstStyle/>
          <a:p>
            <a:fld id="{61A56874-2C5F-4391-BF49-1617B958141F}" type="slidenum">
              <a:rPr lang="th-TH" sz="280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9</a:t>
            </a:fld>
            <a:endParaRPr lang="th-TH" sz="28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4" name="Rectangle 16">
            <a:extLst>
              <a:ext uri="{FF2B5EF4-FFF2-40B4-BE49-F238E27FC236}">
                <a16:creationId xmlns:a16="http://schemas.microsoft.com/office/drawing/2014/main" id="{24379BDF-6B83-4E16-994D-579373046EF9}"/>
              </a:ext>
            </a:extLst>
          </p:cNvPr>
          <p:cNvSpPr/>
          <p:nvPr/>
        </p:nvSpPr>
        <p:spPr>
          <a:xfrm>
            <a:off x="1" y="169494"/>
            <a:ext cx="4165600" cy="718575"/>
          </a:xfrm>
          <a:prstGeom prst="homePlate">
            <a:avLst/>
          </a:prstGeom>
          <a:solidFill>
            <a:srgbClr val="63070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ngsana New" panose="02020603050405020304" pitchFamily="18" charset="-34"/>
                <a:ea typeface="+mn-ea"/>
                <a:cs typeface="Angsana New" panose="02020603050405020304" pitchFamily="18" charset="-34"/>
              </a:rPr>
              <a:t> </a:t>
            </a:r>
            <a:r>
              <a:rPr lang="en-US" sz="3600" dirty="0">
                <a:solidFill>
                  <a:prstClr val="white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Preprocessing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H SarabunPSK" panose="020B0500040200020003" pitchFamily="34" charset="-34"/>
              <a:ea typeface="Arial Unicode MS"/>
              <a:cs typeface="TH SarabunPSK" panose="020B0500040200020003" pitchFamily="34" charset="-34"/>
            </a:endParaRPr>
          </a:p>
        </p:txBody>
      </p:sp>
      <p:sp>
        <p:nvSpPr>
          <p:cNvPr id="15" name="สี่เหลี่ยมผืนผ้า 14">
            <a:extLst>
              <a:ext uri="{FF2B5EF4-FFF2-40B4-BE49-F238E27FC236}">
                <a16:creationId xmlns:a16="http://schemas.microsoft.com/office/drawing/2014/main" id="{B5C125C9-56DA-4E23-89F6-FB6D5299F028}"/>
              </a:ext>
            </a:extLst>
          </p:cNvPr>
          <p:cNvSpPr/>
          <p:nvPr/>
        </p:nvSpPr>
        <p:spPr>
          <a:xfrm>
            <a:off x="1323732" y="2701750"/>
            <a:ext cx="75310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18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ตารางที่ 5 </a:t>
            </a:r>
            <a:r>
              <a:rPr lang="th-TH" sz="1800" dirty="0"/>
              <a:t>ยอดคำสั่งซื้อตามวันในสัปดาห์ของทวีปยุโรป</a:t>
            </a:r>
          </a:p>
          <a:p>
            <a:endParaRPr lang="th-TH" sz="18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6" name="สี่เหลี่ยมผืนผ้า 15">
            <a:extLst>
              <a:ext uri="{FF2B5EF4-FFF2-40B4-BE49-F238E27FC236}">
                <a16:creationId xmlns:a16="http://schemas.microsoft.com/office/drawing/2014/main" id="{E14FACA3-A44B-4239-B843-557A7B0F7FD7}"/>
              </a:ext>
            </a:extLst>
          </p:cNvPr>
          <p:cNvSpPr/>
          <p:nvPr/>
        </p:nvSpPr>
        <p:spPr>
          <a:xfrm>
            <a:off x="6427549" y="6141328"/>
            <a:ext cx="388119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20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ภาพที่ 4 </a:t>
            </a:r>
            <a:r>
              <a:rPr lang="th-TH" sz="2000" dirty="0"/>
              <a:t>ยอดคำสั่งซื้อตามวันในสัปดาห์ของทวีปยุโรป</a:t>
            </a:r>
            <a:endParaRPr lang="th-TH" sz="20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17" name="Picture 6" descr="การ์ตูนจักรยานขนส่ง | องค์ประกอบกราฟฟิก แบบ PSD ดาวน์โหลดฟรี - Pikbest">
            <a:extLst>
              <a:ext uri="{FF2B5EF4-FFF2-40B4-BE49-F238E27FC236}">
                <a16:creationId xmlns:a16="http://schemas.microsoft.com/office/drawing/2014/main" id="{4213D19E-804F-4454-B499-FFB310EA68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081846" y="-18544"/>
            <a:ext cx="2609850" cy="175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รูปภาพ 17">
            <a:extLst>
              <a:ext uri="{FF2B5EF4-FFF2-40B4-BE49-F238E27FC236}">
                <a16:creationId xmlns:a16="http://schemas.microsoft.com/office/drawing/2014/main" id="{AAB22BB5-55F6-4410-9F58-2E50E86153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71623" y="4016170"/>
            <a:ext cx="1323975" cy="195262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graphicFrame>
        <p:nvGraphicFramePr>
          <p:cNvPr id="12" name="ตาราง 11">
            <a:extLst>
              <a:ext uri="{FF2B5EF4-FFF2-40B4-BE49-F238E27FC236}">
                <a16:creationId xmlns:a16="http://schemas.microsoft.com/office/drawing/2014/main" id="{F23554F8-D42A-4D8A-888C-DCC05C68BD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6186285"/>
              </p:ext>
            </p:extLst>
          </p:nvPr>
        </p:nvGraphicFramePr>
        <p:xfrm>
          <a:off x="1323732" y="3110818"/>
          <a:ext cx="4270446" cy="2740907"/>
        </p:xfrm>
        <a:graphic>
          <a:graphicData uri="http://schemas.openxmlformats.org/drawingml/2006/table">
            <a:tbl>
              <a:tblPr firstRow="1" bandRow="1">
                <a:tableStyleId>{AF606853-7671-496A-8E4F-DF71F8EC918B}</a:tableStyleId>
              </a:tblPr>
              <a:tblGrid>
                <a:gridCol w="1423482">
                  <a:extLst>
                    <a:ext uri="{9D8B030D-6E8A-4147-A177-3AD203B41FA5}">
                      <a16:colId xmlns:a16="http://schemas.microsoft.com/office/drawing/2014/main" val="1383791643"/>
                    </a:ext>
                  </a:extLst>
                </a:gridCol>
                <a:gridCol w="1423482">
                  <a:extLst>
                    <a:ext uri="{9D8B030D-6E8A-4147-A177-3AD203B41FA5}">
                      <a16:colId xmlns:a16="http://schemas.microsoft.com/office/drawing/2014/main" val="2357270349"/>
                    </a:ext>
                  </a:extLst>
                </a:gridCol>
                <a:gridCol w="1423482">
                  <a:extLst>
                    <a:ext uri="{9D8B030D-6E8A-4147-A177-3AD203B41FA5}">
                      <a16:colId xmlns:a16="http://schemas.microsoft.com/office/drawing/2014/main" val="3914305673"/>
                    </a:ext>
                  </a:extLst>
                </a:gridCol>
              </a:tblGrid>
              <a:tr h="343661">
                <a:tc>
                  <a:txBody>
                    <a:bodyPr/>
                    <a:lstStyle/>
                    <a:p>
                      <a:pPr algn="ctr"/>
                      <a:r>
                        <a:rPr lang="th-TH" sz="1600" dirty="0">
                          <a:ln>
                            <a:solidFill>
                              <a:schemeClr val="bg1"/>
                            </a:solidFill>
                          </a:ln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ลำดับ</a:t>
                      </a:r>
                      <a:endParaRPr lang="th-TH" sz="16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>
                    <a:solidFill>
                      <a:srgbClr val="63070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n>
                            <a:solidFill>
                              <a:schemeClr val="bg1"/>
                            </a:solidFill>
                          </a:ln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Weekday</a:t>
                      </a:r>
                      <a:endParaRPr lang="th-TH" sz="16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>
                    <a:solidFill>
                      <a:srgbClr val="63070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>
                          <a:ln>
                            <a:solidFill>
                              <a:schemeClr val="bg1"/>
                            </a:solidFill>
                          </a:ln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Sale_order_Item</a:t>
                      </a:r>
                      <a:endParaRPr lang="th-TH" sz="16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>
                    <a:solidFill>
                      <a:srgbClr val="63070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6732441"/>
                  </a:ext>
                </a:extLst>
              </a:tr>
              <a:tr h="343661">
                <a:tc>
                  <a:txBody>
                    <a:bodyPr/>
                    <a:lstStyle/>
                    <a:p>
                      <a:pPr algn="ctr"/>
                      <a:r>
                        <a:rPr lang="th-TH" sz="1600" dirty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</a:t>
                      </a: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Monday</a:t>
                      </a:r>
                      <a:endParaRPr lang="th-TH" sz="16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3300</a:t>
                      </a:r>
                      <a:endParaRPr lang="th-TH" sz="16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0405332"/>
                  </a:ext>
                </a:extLst>
              </a:tr>
              <a:tr h="343661">
                <a:tc>
                  <a:txBody>
                    <a:bodyPr/>
                    <a:lstStyle/>
                    <a:p>
                      <a:pPr algn="ctr"/>
                      <a:r>
                        <a:rPr lang="th-TH" sz="1600" dirty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2</a:t>
                      </a: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Wednesday</a:t>
                      </a: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3130</a:t>
                      </a:r>
                      <a:endParaRPr lang="th-TH" sz="16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9153604"/>
                  </a:ext>
                </a:extLst>
              </a:tr>
              <a:tr h="343661">
                <a:tc>
                  <a:txBody>
                    <a:bodyPr/>
                    <a:lstStyle/>
                    <a:p>
                      <a:pPr algn="ctr"/>
                      <a:r>
                        <a:rPr lang="th-TH" sz="1600" dirty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3</a:t>
                      </a: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Sunday</a:t>
                      </a:r>
                      <a:endParaRPr lang="th-TH" sz="16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2960</a:t>
                      </a:r>
                      <a:endParaRPr lang="th-TH" sz="16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3643983"/>
                  </a:ext>
                </a:extLst>
              </a:tr>
              <a:tr h="343661">
                <a:tc>
                  <a:txBody>
                    <a:bodyPr/>
                    <a:lstStyle/>
                    <a:p>
                      <a:pPr algn="ctr"/>
                      <a:r>
                        <a:rPr lang="th-TH" sz="1600" dirty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4</a:t>
                      </a: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Friday</a:t>
                      </a:r>
                      <a:endParaRPr lang="th-TH" sz="16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2840</a:t>
                      </a:r>
                      <a:endParaRPr lang="th-TH" sz="16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7388034"/>
                  </a:ext>
                </a:extLst>
              </a:tr>
              <a:tr h="343661">
                <a:tc>
                  <a:txBody>
                    <a:bodyPr/>
                    <a:lstStyle/>
                    <a:p>
                      <a:pPr algn="ctr"/>
                      <a:r>
                        <a:rPr lang="th-TH" sz="1600" dirty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5</a:t>
                      </a: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Tuesday</a:t>
                      </a:r>
                      <a:endParaRPr lang="th-TH" sz="16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2240</a:t>
                      </a:r>
                      <a:endParaRPr lang="th-TH" sz="16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3470152"/>
                  </a:ext>
                </a:extLst>
              </a:tr>
              <a:tr h="343661">
                <a:tc>
                  <a:txBody>
                    <a:bodyPr/>
                    <a:lstStyle/>
                    <a:p>
                      <a:pPr algn="ctr"/>
                      <a:r>
                        <a:rPr lang="th-TH" sz="1600" dirty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6</a:t>
                      </a: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Saturday</a:t>
                      </a:r>
                      <a:endParaRPr lang="th-TH" sz="16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1920</a:t>
                      </a:r>
                      <a:endParaRPr lang="th-TH" sz="16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0007246"/>
                  </a:ext>
                </a:extLst>
              </a:tr>
              <a:tr h="253005">
                <a:tc>
                  <a:txBody>
                    <a:bodyPr/>
                    <a:lstStyle/>
                    <a:p>
                      <a:pPr algn="ctr"/>
                      <a:r>
                        <a:rPr lang="th-TH" sz="1600" dirty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7</a:t>
                      </a: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Thursday</a:t>
                      </a:r>
                      <a:endParaRPr lang="th-TH" sz="16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1350</a:t>
                      </a:r>
                      <a:endParaRPr lang="th-TH" sz="16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TH SarabunPSK" panose="020B0500040200020003" pitchFamily="34" charset="-34"/>
                        <a:cs typeface="TH SarabunPSK" panose="020B0500040200020003" pitchFamily="34" charset="-34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8745786"/>
                  </a:ext>
                </a:extLst>
              </a:tr>
            </a:tbl>
          </a:graphicData>
        </a:graphic>
      </p:graphicFrame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AA71ECEC-201D-4D9B-8E30-6E9980CBB5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5314" y="3070786"/>
            <a:ext cx="3972328" cy="289800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สี่เหลี่ยมผืนผ้า 3">
            <a:extLst>
              <a:ext uri="{FF2B5EF4-FFF2-40B4-BE49-F238E27FC236}">
                <a16:creationId xmlns:a16="http://schemas.microsoft.com/office/drawing/2014/main" id="{78984B91-B803-44DA-895D-AB5AD040F123}"/>
              </a:ext>
            </a:extLst>
          </p:cNvPr>
          <p:cNvSpPr/>
          <p:nvPr/>
        </p:nvSpPr>
        <p:spPr>
          <a:xfrm>
            <a:off x="637309" y="1256463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th-TH" sz="2400" dirty="0"/>
              <a:t>ยอดคำสั่งซื้อตามวันในสัปดาห์ของทวีปยุโรป</a:t>
            </a:r>
            <a:r>
              <a:rPr lang="en-US" sz="2400" dirty="0"/>
              <a:t> 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(</a:t>
            </a:r>
            <a:r>
              <a:rPr lang="th-TH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สั่งซื้อสินค้าตามเวลายุโรป</a:t>
            </a:r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)</a:t>
            </a:r>
            <a:endParaRPr lang="th-TH" sz="24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397288752"/>
      </p:ext>
    </p:extLst>
  </p:cSld>
  <p:clrMapOvr>
    <a:masterClrMapping/>
  </p:clrMapOvr>
</p:sld>
</file>

<file path=ppt/theme/theme1.xml><?xml version="1.0" encoding="utf-8"?>
<a:theme xmlns:a="http://schemas.openxmlformats.org/drawingml/2006/main" name="SketchyVTI">
  <a:themeElements>
    <a:clrScheme name="AnalogousFromRegularSeed_2SEEDS">
      <a:dk1>
        <a:srgbClr val="000000"/>
      </a:dk1>
      <a:lt1>
        <a:srgbClr val="FFFFFF"/>
      </a:lt1>
      <a:dk2>
        <a:srgbClr val="1C2F31"/>
      </a:dk2>
      <a:lt2>
        <a:srgbClr val="F0F1F3"/>
      </a:lt2>
      <a:accent1>
        <a:srgbClr val="B1833B"/>
      </a:accent1>
      <a:accent2>
        <a:srgbClr val="C3644D"/>
      </a:accent2>
      <a:accent3>
        <a:srgbClr val="A3A541"/>
      </a:accent3>
      <a:accent4>
        <a:srgbClr val="3BB1AB"/>
      </a:accent4>
      <a:accent5>
        <a:srgbClr val="4D98C3"/>
      </a:accent5>
      <a:accent6>
        <a:srgbClr val="3B55B1"/>
      </a:accent6>
      <a:hlink>
        <a:srgbClr val="4475C0"/>
      </a:hlink>
      <a:folHlink>
        <a:srgbClr val="7F7F7F"/>
      </a:folHlink>
    </a:clrScheme>
    <a:fontScheme name="Custom 2">
      <a:majorFont>
        <a:latin typeface="The Serif Hand Black"/>
        <a:ea typeface=""/>
        <a:cs typeface=""/>
      </a:majorFont>
      <a:minorFont>
        <a:latin typeface="The Hand Bol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yVTI" id="{A6D2C935-A6E4-4DD9-BCC5-5AE2504DB8EA}" vid="{F0754072-50B6-4C01-B911-67246C9F58D2}"/>
    </a:ext>
  </a:extLst>
</a:theme>
</file>

<file path=ppt/theme/theme2.xml><?xml version="1.0" encoding="utf-8"?>
<a:theme xmlns:a="http://schemas.openxmlformats.org/drawingml/2006/main" name="ธีมของ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Austin">
      <a:dk1>
        <a:sysClr val="windowText" lastClr="000000"/>
      </a:dk1>
      <a:lt1>
        <a:sysClr val="window" lastClr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 Them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95CC4"/>
        </a:solidFill>
        <a:ln w="12700" cap="flat" cmpd="sng" algn="ctr">
          <a:noFill/>
          <a:prstDash val="solid"/>
          <a:miter lim="0"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5842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th-TH" sz="36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Helvetica Light" charset="0"/>
            <a:ea typeface="Helvetica Light" charset="0"/>
            <a:cs typeface="Helvetica Light" charset="0"/>
            <a:sym typeface="Helvetica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95CC4"/>
        </a:solidFill>
        <a:ln w="12700" cap="flat" cmpd="sng" algn="ctr">
          <a:noFill/>
          <a:prstDash val="solid"/>
          <a:miter lim="0"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5842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th-TH" sz="36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Helvetica Light" charset="0"/>
            <a:ea typeface="Helvetica Light" charset="0"/>
            <a:cs typeface="Helvetica Light" charset="0"/>
            <a:sym typeface="Helvetica Light" charset="0"/>
          </a:defRPr>
        </a:defPPr>
      </a:lstStyle>
    </a:lnDef>
  </a:objectDefaults>
  <a:extraClrSchemeLst/>
</a:theme>
</file>

<file path=ppt/theme/theme4.xml><?xml version="1.0" encoding="utf-8"?>
<a:theme xmlns:a="http://schemas.openxmlformats.org/drawingml/2006/main" name="ธีมของ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8138</TotalTime>
  <Words>1622</Words>
  <Application>Microsoft Office PowerPoint</Application>
  <PresentationFormat>แบบจอกว้าง</PresentationFormat>
  <Paragraphs>539</Paragraphs>
  <Slides>30</Slides>
  <Notes>30</Notes>
  <HiddenSlides>0</HiddenSlides>
  <MMClips>0</MMClips>
  <ScaleCrop>false</ScaleCrop>
  <HeadingPairs>
    <vt:vector size="6" baseType="variant">
      <vt:variant>
        <vt:lpstr>ฟอนต์ที่ถูกใช้</vt:lpstr>
      </vt:variant>
      <vt:variant>
        <vt:i4>9</vt:i4>
      </vt:variant>
      <vt:variant>
        <vt:lpstr>ธีม</vt:lpstr>
      </vt:variant>
      <vt:variant>
        <vt:i4>3</vt:i4>
      </vt:variant>
      <vt:variant>
        <vt:lpstr>ชื่อเรื่องสไลด์</vt:lpstr>
      </vt:variant>
      <vt:variant>
        <vt:i4>30</vt:i4>
      </vt:variant>
    </vt:vector>
  </HeadingPairs>
  <TitlesOfParts>
    <vt:vector size="42" baseType="lpstr">
      <vt:lpstr>Angsana New</vt:lpstr>
      <vt:lpstr>Arial</vt:lpstr>
      <vt:lpstr>Calibri</vt:lpstr>
      <vt:lpstr>Calibri Light</vt:lpstr>
      <vt:lpstr>Helvetica Light</vt:lpstr>
      <vt:lpstr>TH SarabunPSK</vt:lpstr>
      <vt:lpstr>The Hand Bold</vt:lpstr>
      <vt:lpstr>The Serif Hand Black</vt:lpstr>
      <vt:lpstr>Wingdings</vt:lpstr>
      <vt:lpstr>SketchyVTI</vt:lpstr>
      <vt:lpstr>ธีมของ Office</vt:lpstr>
      <vt:lpstr>Office Theme</vt:lpstr>
      <vt:lpstr>วิเคราะห์ข้อมูลทวีปที่ตั้งของคู่ค้าและวันในสัปดาห์เพื่อคาดการณ์ชนิดสินค้า โดยใช้เทคนิค K-Nearest Neighbor Model  และ Decision tree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งานนำเสนอ PowerPoint</dc:title>
  <dc:creator>Nichakan  Romroeng</dc:creator>
  <cp:lastModifiedBy>Nichakan  Romroeng</cp:lastModifiedBy>
  <cp:revision>58</cp:revision>
  <dcterms:created xsi:type="dcterms:W3CDTF">2021-11-01T05:03:26Z</dcterms:created>
  <dcterms:modified xsi:type="dcterms:W3CDTF">2021-11-19T13:21:11Z</dcterms:modified>
</cp:coreProperties>
</file>